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7" r:id="rId2"/>
    <p:sldId id="258" r:id="rId3"/>
    <p:sldId id="259" r:id="rId4"/>
    <p:sldId id="261" r:id="rId5"/>
    <p:sldId id="263" r:id="rId6"/>
    <p:sldId id="266" r:id="rId7"/>
    <p:sldId id="267" r:id="rId8"/>
    <p:sldId id="268" r:id="rId9"/>
    <p:sldId id="264" r:id="rId10"/>
  </p:sldIdLst>
  <p:sldSz cx="9144000" cy="6858000" type="screen4x3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2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5237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98380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3611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967848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6638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077769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393423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21209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45852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18246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397949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237500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15639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74333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208746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15657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06A1-7F0E-4E23-953F-FCD381680BD2}" type="datetimeFigureOut">
              <a:rPr lang="it-CH" smtClean="0"/>
              <a:t>24.03.2020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0EB42B-106E-49D3-AB72-ED173724C8CD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62514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74630"/>
            <a:ext cx="8352927" cy="1832392"/>
          </a:xfrm>
        </p:spPr>
        <p:txBody>
          <a:bodyPr>
            <a:normAutofit fontScale="90000"/>
          </a:bodyPr>
          <a:lstStyle/>
          <a:p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Qu’est-ce que c’est?</a:t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/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Dans quelle pièce nous pouvons trouver cet objet?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xmlns="" id="{CD35C7DB-A734-324B-AC34-9E93527A5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088" y="2160588"/>
            <a:ext cx="4529112" cy="4529112"/>
          </a:xfrm>
          <a:prstGeom prst="rect">
            <a:avLst/>
          </a:prstGeom>
        </p:spPr>
      </p:pic>
      <p:sp>
        <p:nvSpPr>
          <p:cNvPr id="4" name="Telaio 3">
            <a:hlinkClick r:id="rId3" action="ppaction://hlinksldjump"/>
          </p:cNvPr>
          <p:cNvSpPr/>
          <p:nvPr/>
        </p:nvSpPr>
        <p:spPr>
          <a:xfrm>
            <a:off x="8172400" y="5949280"/>
            <a:ext cx="864096" cy="79208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CH" sz="3600" dirty="0">
                <a:sym typeface="Webdings"/>
              </a:rPr>
              <a:t></a:t>
            </a:r>
            <a:endParaRPr lang="it-CH" sz="36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11E5B4C-58EF-6448-819F-08704122D791}"/>
              </a:ext>
            </a:extLst>
          </p:cNvPr>
          <p:cNvSpPr txBox="1"/>
          <p:nvPr/>
        </p:nvSpPr>
        <p:spPr>
          <a:xfrm>
            <a:off x="1403648" y="2780928"/>
            <a:ext cx="64807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C’est une chaise!</a:t>
            </a:r>
          </a:p>
          <a:p>
            <a:pPr algn="ctr"/>
            <a:endParaRPr lang="it-CH" sz="4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Nous pouvons la trouver dans la salle à manger!</a:t>
            </a:r>
          </a:p>
        </p:txBody>
      </p:sp>
    </p:spTree>
    <p:extLst>
      <p:ext uri="{BB962C8B-B14F-4D97-AF65-F5344CB8AC3E}">
        <p14:creationId xmlns:p14="http://schemas.microsoft.com/office/powerpoint/2010/main" val="411867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laio 3">
            <a:hlinkClick r:id="rId2" action="ppaction://hlinksldjump"/>
          </p:cNvPr>
          <p:cNvSpPr/>
          <p:nvPr/>
        </p:nvSpPr>
        <p:spPr>
          <a:xfrm>
            <a:off x="8172400" y="5949280"/>
            <a:ext cx="864096" cy="79208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CH" sz="3600" dirty="0">
                <a:sym typeface="Webdings"/>
              </a:rPr>
              <a:t></a:t>
            </a:r>
            <a:endParaRPr lang="it-CH" sz="360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8B98E157-1032-EB48-9A10-ECF73455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74630"/>
            <a:ext cx="8352927" cy="1832392"/>
          </a:xfrm>
        </p:spPr>
        <p:txBody>
          <a:bodyPr>
            <a:normAutofit fontScale="90000"/>
          </a:bodyPr>
          <a:lstStyle/>
          <a:p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Qu’est-ce que c’est?</a:t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/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Dans quelle pièce nous pouvons trouver cet objet?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E22AA117-6186-FA4A-8CF4-5450EB78C3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39368"/>
            <a:ext cx="9144000" cy="424400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E1BF8F86-6703-C744-B84D-829E731AD13C}"/>
              </a:ext>
            </a:extLst>
          </p:cNvPr>
          <p:cNvSpPr txBox="1"/>
          <p:nvPr/>
        </p:nvSpPr>
        <p:spPr>
          <a:xfrm>
            <a:off x="1403648" y="2780928"/>
            <a:ext cx="64807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C’est une table!</a:t>
            </a:r>
          </a:p>
          <a:p>
            <a:pPr algn="ctr"/>
            <a:endParaRPr lang="it-CH" sz="4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Nous pouvons la trouver dans la salle à manger!</a:t>
            </a:r>
          </a:p>
        </p:txBody>
      </p:sp>
    </p:spTree>
    <p:extLst>
      <p:ext uri="{BB962C8B-B14F-4D97-AF65-F5344CB8AC3E}">
        <p14:creationId xmlns:p14="http://schemas.microsoft.com/office/powerpoint/2010/main" val="10856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laio 3">
            <a:hlinkClick r:id="rId2" action="ppaction://hlinksldjump"/>
          </p:cNvPr>
          <p:cNvSpPr/>
          <p:nvPr/>
        </p:nvSpPr>
        <p:spPr>
          <a:xfrm>
            <a:off x="8172400" y="5949280"/>
            <a:ext cx="864096" cy="79208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CH" sz="3600" dirty="0">
                <a:sym typeface="Webdings"/>
              </a:rPr>
              <a:t></a:t>
            </a:r>
            <a:endParaRPr lang="it-CH" sz="360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B992717C-2F23-8B41-A98F-42E91032D089}"/>
              </a:ext>
            </a:extLst>
          </p:cNvPr>
          <p:cNvSpPr txBox="1">
            <a:spLocks/>
          </p:cNvSpPr>
          <p:nvPr/>
        </p:nvSpPr>
        <p:spPr>
          <a:xfrm>
            <a:off x="1403648" y="174630"/>
            <a:ext cx="8352927" cy="18323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CH" b="1">
                <a:solidFill>
                  <a:schemeClr val="tx1"/>
                </a:solidFill>
                <a:latin typeface="OpenDyslexic" pitchFamily="2" charset="77"/>
              </a:rPr>
              <a:t>Qu’est-ce que c’est?</a:t>
            </a:r>
            <a:br>
              <a:rPr lang="it-CH" b="1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>
                <a:solidFill>
                  <a:schemeClr val="tx1"/>
                </a:solidFill>
                <a:latin typeface="OpenDyslexic" pitchFamily="2" charset="77"/>
              </a:rPr>
              <a:t/>
            </a:r>
            <a:br>
              <a:rPr lang="it-CH" b="1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>
                <a:solidFill>
                  <a:schemeClr val="tx1"/>
                </a:solidFill>
                <a:latin typeface="OpenDyslexic" pitchFamily="2" charset="77"/>
              </a:rPr>
              <a:t>Dans quelle pièce nous pouvons trouver cet objet?</a:t>
            </a:r>
            <a:endParaRPr lang="it-CH" b="1" dirty="0">
              <a:solidFill>
                <a:schemeClr val="tx1"/>
              </a:solidFill>
              <a:latin typeface="OpenDyslexic" pitchFamily="2" charset="77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68965A0D-6EE9-9C49-A3A7-10A960C9B4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504" y="1998785"/>
            <a:ext cx="9144000" cy="485522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389E8C08-9FC3-C547-84DE-049B020A984F}"/>
              </a:ext>
            </a:extLst>
          </p:cNvPr>
          <p:cNvSpPr txBox="1"/>
          <p:nvPr/>
        </p:nvSpPr>
        <p:spPr>
          <a:xfrm>
            <a:off x="1403648" y="2780928"/>
            <a:ext cx="64807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C’est un canapé!</a:t>
            </a:r>
          </a:p>
          <a:p>
            <a:pPr algn="ctr"/>
            <a:endParaRPr lang="it-CH" sz="4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Nous pouvons le trouver dans le salon!</a:t>
            </a:r>
          </a:p>
        </p:txBody>
      </p:sp>
    </p:spTree>
    <p:extLst>
      <p:ext uri="{BB962C8B-B14F-4D97-AF65-F5344CB8AC3E}">
        <p14:creationId xmlns:p14="http://schemas.microsoft.com/office/powerpoint/2010/main" val="10856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laio 3">
            <a:hlinkClick r:id="rId2" action="ppaction://hlinksldjump"/>
          </p:cNvPr>
          <p:cNvSpPr/>
          <p:nvPr/>
        </p:nvSpPr>
        <p:spPr>
          <a:xfrm>
            <a:off x="8172400" y="5949280"/>
            <a:ext cx="864096" cy="79208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CH" sz="3600" dirty="0">
                <a:sym typeface="Webdings"/>
              </a:rPr>
              <a:t></a:t>
            </a:r>
            <a:endParaRPr lang="it-CH" sz="360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78F6247B-F0A5-9B4A-89AE-D913ECD9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74630"/>
            <a:ext cx="8352927" cy="1832392"/>
          </a:xfrm>
        </p:spPr>
        <p:txBody>
          <a:bodyPr>
            <a:normAutofit fontScale="90000"/>
          </a:bodyPr>
          <a:lstStyle/>
          <a:p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Qu’est-ce que c’est?</a:t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/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Dans quelle pièce nous pouvons trouver cet objet?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621E0823-619E-2D48-AF90-3C94E24566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372370"/>
            <a:ext cx="5040560" cy="434531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B529843E-FEB6-5F45-B138-3CA69AB323FE}"/>
              </a:ext>
            </a:extLst>
          </p:cNvPr>
          <p:cNvSpPr/>
          <p:nvPr/>
        </p:nvSpPr>
        <p:spPr>
          <a:xfrm>
            <a:off x="1547664" y="2967335"/>
            <a:ext cx="62646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C’est une cheminée!</a:t>
            </a:r>
          </a:p>
          <a:p>
            <a:pPr lvl="0" algn="ctr"/>
            <a:endParaRPr lang="it-CH" sz="4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Nous pouvons la trouver dans le salon!</a:t>
            </a:r>
          </a:p>
        </p:txBody>
      </p:sp>
    </p:spTree>
    <p:extLst>
      <p:ext uri="{BB962C8B-B14F-4D97-AF65-F5344CB8AC3E}">
        <p14:creationId xmlns:p14="http://schemas.microsoft.com/office/powerpoint/2010/main" val="10856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laio 4">
            <a:hlinkClick r:id="rId2" action="ppaction://hlinksldjump"/>
          </p:cNvPr>
          <p:cNvSpPr/>
          <p:nvPr/>
        </p:nvSpPr>
        <p:spPr>
          <a:xfrm>
            <a:off x="8172400" y="5949280"/>
            <a:ext cx="864096" cy="79208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CH" sz="3600" dirty="0">
                <a:sym typeface="Webdings"/>
              </a:rPr>
              <a:t></a:t>
            </a:r>
            <a:endParaRPr lang="it-CH" sz="360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F4781B67-69A8-AF4B-A626-2F627321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74630"/>
            <a:ext cx="8352927" cy="1832392"/>
          </a:xfrm>
        </p:spPr>
        <p:txBody>
          <a:bodyPr>
            <a:normAutofit fontScale="90000"/>
          </a:bodyPr>
          <a:lstStyle/>
          <a:p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Qu’est-ce que c’est?</a:t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/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Dans quelle pièce nous pouvons trouver cet objet?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685D3051-16F5-7E4C-A5CC-BE81282B3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286000"/>
            <a:ext cx="3200400" cy="4572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99AF507B-4229-EC4E-B141-F9026C8BE9DC}"/>
              </a:ext>
            </a:extLst>
          </p:cNvPr>
          <p:cNvSpPr/>
          <p:nvPr/>
        </p:nvSpPr>
        <p:spPr>
          <a:xfrm>
            <a:off x="1527684" y="3544557"/>
            <a:ext cx="66447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C’est un four!</a:t>
            </a:r>
          </a:p>
          <a:p>
            <a:pPr lvl="0" algn="ctr"/>
            <a:endParaRPr lang="it-CH" sz="4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Nous pouvons le trouver dans la cuisine!</a:t>
            </a:r>
          </a:p>
        </p:txBody>
      </p:sp>
    </p:spTree>
    <p:extLst>
      <p:ext uri="{BB962C8B-B14F-4D97-AF65-F5344CB8AC3E}">
        <p14:creationId xmlns:p14="http://schemas.microsoft.com/office/powerpoint/2010/main" val="10856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laio 4">
            <a:hlinkClick r:id="rId2" action="ppaction://hlinksldjump"/>
          </p:cNvPr>
          <p:cNvSpPr/>
          <p:nvPr/>
        </p:nvSpPr>
        <p:spPr>
          <a:xfrm>
            <a:off x="8172400" y="5949280"/>
            <a:ext cx="864096" cy="79208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CH" sz="3600" dirty="0">
                <a:sym typeface="Webdings"/>
              </a:rPr>
              <a:t></a:t>
            </a:r>
            <a:endParaRPr lang="it-CH" sz="360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32B7FE6E-9D90-9A44-AECC-FEDE3071B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74630"/>
            <a:ext cx="8352927" cy="1832392"/>
          </a:xfrm>
        </p:spPr>
        <p:txBody>
          <a:bodyPr>
            <a:normAutofit fontScale="90000"/>
          </a:bodyPr>
          <a:lstStyle/>
          <a:p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Qu’est-ce que c’est?</a:t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/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Dans quelle pièce nous pouvons trouver cet objet?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F2D96A30-9262-5548-8573-BFF3909C13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420888"/>
            <a:ext cx="2796064" cy="441483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4043E704-0221-E14A-A600-66C4DB242F2B}"/>
              </a:ext>
            </a:extLst>
          </p:cNvPr>
          <p:cNvSpPr/>
          <p:nvPr/>
        </p:nvSpPr>
        <p:spPr>
          <a:xfrm>
            <a:off x="1547664" y="2967335"/>
            <a:ext cx="62646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C’est une douche!</a:t>
            </a:r>
          </a:p>
          <a:p>
            <a:pPr lvl="0" algn="ctr"/>
            <a:endParaRPr lang="it-CH" sz="4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Nous pouvons la trouver dans la salle de bain!</a:t>
            </a:r>
          </a:p>
        </p:txBody>
      </p:sp>
    </p:spTree>
    <p:extLst>
      <p:ext uri="{BB962C8B-B14F-4D97-AF65-F5344CB8AC3E}">
        <p14:creationId xmlns:p14="http://schemas.microsoft.com/office/powerpoint/2010/main" val="10856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laio 4">
            <a:hlinkClick r:id="rId2" action="ppaction://hlinksldjump"/>
          </p:cNvPr>
          <p:cNvSpPr/>
          <p:nvPr/>
        </p:nvSpPr>
        <p:spPr>
          <a:xfrm>
            <a:off x="7668344" y="5589240"/>
            <a:ext cx="864096" cy="79208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CH" sz="3600" dirty="0">
                <a:sym typeface="Webdings"/>
              </a:rPr>
              <a:t></a:t>
            </a:r>
            <a:endParaRPr lang="it-CH" sz="360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D4E1F5A6-B1AE-174E-BE2C-BD2E1BFC4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74630"/>
            <a:ext cx="8352927" cy="1832392"/>
          </a:xfrm>
        </p:spPr>
        <p:txBody>
          <a:bodyPr>
            <a:normAutofit fontScale="90000"/>
          </a:bodyPr>
          <a:lstStyle/>
          <a:p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Qu’est-ce que c’est?</a:t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/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Dans quelle pièce nous pouvons trouver cet objet?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E2F8270B-B976-B74F-BD93-24C9E9A90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943" y="2701154"/>
            <a:ext cx="5544616" cy="398221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9D51AE89-880E-B24B-B365-86E4B11131EC}"/>
              </a:ext>
            </a:extLst>
          </p:cNvPr>
          <p:cNvSpPr/>
          <p:nvPr/>
        </p:nvSpPr>
        <p:spPr>
          <a:xfrm>
            <a:off x="1547664" y="2967335"/>
            <a:ext cx="62646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C’est une baignoire!</a:t>
            </a:r>
          </a:p>
          <a:p>
            <a:pPr lvl="0" algn="ctr"/>
            <a:endParaRPr lang="it-CH" sz="4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Nous pouvons la trouver dans la salle de bain!</a:t>
            </a:r>
          </a:p>
        </p:txBody>
      </p:sp>
    </p:spTree>
    <p:extLst>
      <p:ext uri="{BB962C8B-B14F-4D97-AF65-F5344CB8AC3E}">
        <p14:creationId xmlns:p14="http://schemas.microsoft.com/office/powerpoint/2010/main" val="10856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laio 3">
            <a:hlinkClick r:id="rId2" action="ppaction://hlinksldjump"/>
          </p:cNvPr>
          <p:cNvSpPr/>
          <p:nvPr/>
        </p:nvSpPr>
        <p:spPr>
          <a:xfrm>
            <a:off x="8172400" y="5949280"/>
            <a:ext cx="864096" cy="79208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CH" sz="3600" dirty="0">
                <a:sym typeface="Webdings"/>
              </a:rPr>
              <a:t></a:t>
            </a:r>
            <a:endParaRPr lang="it-CH" sz="360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CC9B8DE6-395F-0E4B-BF95-19C5CD066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74630"/>
            <a:ext cx="8352927" cy="1832392"/>
          </a:xfrm>
        </p:spPr>
        <p:txBody>
          <a:bodyPr>
            <a:normAutofit fontScale="90000"/>
          </a:bodyPr>
          <a:lstStyle/>
          <a:p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Qu’est-ce que c’est?</a:t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/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Dans quelle pièce nous pouvons trouver cet objet?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259F6B72-A80E-2F48-A47B-158D5E488B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220" y="1772816"/>
            <a:ext cx="5517232" cy="5517232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5F02BECE-C9A0-EB4F-ACAC-23B662DEA040}"/>
              </a:ext>
            </a:extLst>
          </p:cNvPr>
          <p:cNvSpPr/>
          <p:nvPr/>
        </p:nvSpPr>
        <p:spPr>
          <a:xfrm>
            <a:off x="1547664" y="2967335"/>
            <a:ext cx="62646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C’est une télévision!</a:t>
            </a:r>
          </a:p>
          <a:p>
            <a:pPr lvl="0" algn="ctr"/>
            <a:endParaRPr lang="it-CH" sz="4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Nous pouvons la trouver dans le salon!</a:t>
            </a:r>
          </a:p>
        </p:txBody>
      </p:sp>
    </p:spTree>
    <p:extLst>
      <p:ext uri="{BB962C8B-B14F-4D97-AF65-F5344CB8AC3E}">
        <p14:creationId xmlns:p14="http://schemas.microsoft.com/office/powerpoint/2010/main" val="10856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laio 3">
            <a:hlinkClick r:id="rId2" action="ppaction://hlinksldjump"/>
          </p:cNvPr>
          <p:cNvSpPr/>
          <p:nvPr/>
        </p:nvSpPr>
        <p:spPr>
          <a:xfrm>
            <a:off x="8172400" y="5949280"/>
            <a:ext cx="864096" cy="79208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CH" sz="3600" dirty="0">
                <a:sym typeface="Webdings"/>
              </a:rPr>
              <a:t></a:t>
            </a:r>
            <a:endParaRPr lang="it-CH" sz="360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5626B929-2989-6E42-A634-007ADD3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74630"/>
            <a:ext cx="8352927" cy="1832392"/>
          </a:xfrm>
        </p:spPr>
        <p:txBody>
          <a:bodyPr>
            <a:normAutofit fontScale="90000"/>
          </a:bodyPr>
          <a:lstStyle/>
          <a:p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Qu’est-ce que c’est?</a:t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/>
            </a:r>
            <a:br>
              <a:rPr lang="it-CH" b="1" dirty="0">
                <a:solidFill>
                  <a:schemeClr val="tx1"/>
                </a:solidFill>
                <a:latin typeface="OpenDyslexic" pitchFamily="2" charset="77"/>
              </a:rPr>
            </a:br>
            <a:r>
              <a:rPr lang="it-CH" b="1" dirty="0">
                <a:solidFill>
                  <a:schemeClr val="tx1"/>
                </a:solidFill>
                <a:latin typeface="OpenDyslexic" pitchFamily="2" charset="77"/>
              </a:rPr>
              <a:t>Dans quelle pièce nous pouvons trouver cet objet?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4CFBE651-5646-6C41-949C-56282736A8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096" y="2276872"/>
            <a:ext cx="4725144" cy="472514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531509B0-808A-A64F-8339-A5BFA901CB95}"/>
              </a:ext>
            </a:extLst>
          </p:cNvPr>
          <p:cNvSpPr/>
          <p:nvPr/>
        </p:nvSpPr>
        <p:spPr>
          <a:xfrm>
            <a:off x="1547664" y="2967335"/>
            <a:ext cx="62646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C’est une armoire!</a:t>
            </a:r>
          </a:p>
          <a:p>
            <a:pPr lvl="0" algn="ctr"/>
            <a:endParaRPr lang="it-CH" sz="4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lvl="0" algn="ctr"/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Nous </a:t>
            </a:r>
            <a:r>
              <a:rPr lang="it-CH" sz="4400" b="1">
                <a:solidFill>
                  <a:srgbClr val="FF0000"/>
                </a:solidFill>
                <a:latin typeface="Comic Sans MS" panose="030F0902030302020204" pitchFamily="66" charset="0"/>
              </a:rPr>
              <a:t>pouvons la </a:t>
            </a:r>
            <a:r>
              <a:rPr lang="it-CH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trouver dans la chambre!</a:t>
            </a:r>
          </a:p>
        </p:txBody>
      </p:sp>
    </p:spTree>
    <p:extLst>
      <p:ext uri="{BB962C8B-B14F-4D97-AF65-F5344CB8AC3E}">
        <p14:creationId xmlns:p14="http://schemas.microsoft.com/office/powerpoint/2010/main" val="10856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345</TotalTime>
  <Words>161</Words>
  <Application>Microsoft Office PowerPoint</Application>
  <PresentationFormat>Affichage à l'écran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Comic Sans MS</vt:lpstr>
      <vt:lpstr>OpenDyslexic</vt:lpstr>
      <vt:lpstr>Trebuchet MS</vt:lpstr>
      <vt:lpstr>Webdings</vt:lpstr>
      <vt:lpstr>Wingdings 3</vt:lpstr>
      <vt:lpstr>Sfaccettatura</vt:lpstr>
      <vt:lpstr>Qu’est-ce que c’est?  Dans quelle pièce nous pouvons trouver cet objet?</vt:lpstr>
      <vt:lpstr>Qu’est-ce que c’est?  Dans quelle pièce nous pouvons trouver cet objet?</vt:lpstr>
      <vt:lpstr>Présentation PowerPoint</vt:lpstr>
      <vt:lpstr>Qu’est-ce que c’est?  Dans quelle pièce nous pouvons trouver cet objet?</vt:lpstr>
      <vt:lpstr>Qu’est-ce que c’est?  Dans quelle pièce nous pouvons trouver cet objet?</vt:lpstr>
      <vt:lpstr>Qu’est-ce que c’est?  Dans quelle pièce nous pouvons trouver cet objet?</vt:lpstr>
      <vt:lpstr>Qu’est-ce que c’est?  Dans quelle pièce nous pouvons trouver cet objet?</vt:lpstr>
      <vt:lpstr>Qu’est-ce que c’est?  Dans quelle pièce nous pouvons trouver cet objet?</vt:lpstr>
      <vt:lpstr>Qu’est-ce que c’est?  Dans quelle pièce nous pouvons trouver cet objet?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Jon</dc:creator>
  <cp:lastModifiedBy>Acer</cp:lastModifiedBy>
  <cp:revision>59</cp:revision>
  <dcterms:created xsi:type="dcterms:W3CDTF">2015-06-26T11:24:35Z</dcterms:created>
  <dcterms:modified xsi:type="dcterms:W3CDTF">2020-03-24T13:30:45Z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