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1" r:id="rId2"/>
  </p:sld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</p:sldIdLst>
  <p:sldSz cx="9144000" cy="6858000" type="screen4x3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2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21638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98224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637279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523798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458520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182466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397949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237500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156391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743336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208746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937173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156573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983802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3611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967848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6638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077769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393423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21209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61600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7481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81044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52202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70107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04538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43103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37967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62514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9.xml"/><Relationship Id="rId3" Type="http://schemas.openxmlformats.org/officeDocument/2006/relationships/slide" Target="slide11.xml"/><Relationship Id="rId7" Type="http://schemas.openxmlformats.org/officeDocument/2006/relationships/slide" Target="slide3.xml"/><Relationship Id="rId12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slide" Target="slide12.xml"/><Relationship Id="rId5" Type="http://schemas.openxmlformats.org/officeDocument/2006/relationships/slide" Target="slide10.xml"/><Relationship Id="rId15" Type="http://schemas.openxmlformats.org/officeDocument/2006/relationships/image" Target="../media/image2.tiff"/><Relationship Id="rId10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slide" Target="slide4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>
            <a:hlinkClick r:id="rId2" action="ppaction://hlinksldjump"/>
          </p:cNvPr>
          <p:cNvSpPr/>
          <p:nvPr/>
        </p:nvSpPr>
        <p:spPr>
          <a:xfrm>
            <a:off x="7308304" y="0"/>
            <a:ext cx="1835696" cy="98072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/>
              <a:t>1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7308304" y="963488"/>
            <a:ext cx="1835696" cy="98072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 sz="4800" dirty="0"/>
          </a:p>
        </p:txBody>
      </p:sp>
      <p:sp>
        <p:nvSpPr>
          <p:cNvPr id="16" name="Rettangolo arrotondato 15">
            <a:hlinkClick r:id="rId3" action="ppaction://hlinksldjump"/>
          </p:cNvPr>
          <p:cNvSpPr/>
          <p:nvPr/>
        </p:nvSpPr>
        <p:spPr>
          <a:xfrm>
            <a:off x="7304856" y="1944216"/>
            <a:ext cx="1835696" cy="980728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/>
              <a:t>3</a:t>
            </a:r>
          </a:p>
        </p:txBody>
      </p:sp>
      <p:sp>
        <p:nvSpPr>
          <p:cNvPr id="20" name="Rettangolo arrotondato 19">
            <a:hlinkClick r:id="rId2" action="ppaction://hlinksldjump"/>
          </p:cNvPr>
          <p:cNvSpPr/>
          <p:nvPr/>
        </p:nvSpPr>
        <p:spPr>
          <a:xfrm>
            <a:off x="7304856" y="2924944"/>
            <a:ext cx="1835696" cy="980728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/>
              <a:t>4</a:t>
            </a:r>
          </a:p>
        </p:txBody>
      </p:sp>
      <p:sp>
        <p:nvSpPr>
          <p:cNvPr id="23" name="Rettangolo arrotondato 22">
            <a:hlinkClick r:id="rId4" action="ppaction://hlinksldjump"/>
          </p:cNvPr>
          <p:cNvSpPr/>
          <p:nvPr/>
        </p:nvSpPr>
        <p:spPr>
          <a:xfrm>
            <a:off x="7308304" y="3904728"/>
            <a:ext cx="1835696" cy="980728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3" name="Rettangolo arrotondato 32">
            <a:hlinkClick r:id="rId5" action="ppaction://hlinksldjump"/>
          </p:cNvPr>
          <p:cNvSpPr/>
          <p:nvPr/>
        </p:nvSpPr>
        <p:spPr>
          <a:xfrm>
            <a:off x="7308304" y="4896544"/>
            <a:ext cx="1835696" cy="98072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/>
              <a:t>6</a:t>
            </a:r>
          </a:p>
        </p:txBody>
      </p:sp>
      <p:pic>
        <p:nvPicPr>
          <p:cNvPr id="39" name="Picture 7" descr="http://www.perchesidice.it/wp-content/uploads/2013/07/il-dado-e-tratto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945059"/>
            <a:ext cx="1520589" cy="10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ttangolo arrotondato 39">
            <a:hlinkClick r:id="rId7" action="ppaction://hlinksldjump"/>
          </p:cNvPr>
          <p:cNvSpPr/>
          <p:nvPr/>
        </p:nvSpPr>
        <p:spPr>
          <a:xfrm>
            <a:off x="7308304" y="5866184"/>
            <a:ext cx="1835696" cy="98072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/>
              <a:t>7</a:t>
            </a:r>
          </a:p>
        </p:txBody>
      </p:sp>
      <p:sp>
        <p:nvSpPr>
          <p:cNvPr id="41" name="Rettangolo arrotondato 40">
            <a:hlinkClick r:id="rId8" action="ppaction://hlinksldjump"/>
          </p:cNvPr>
          <p:cNvSpPr/>
          <p:nvPr/>
        </p:nvSpPr>
        <p:spPr>
          <a:xfrm>
            <a:off x="5508104" y="5877272"/>
            <a:ext cx="1800200" cy="98072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2" name="Rettangolo arrotondato 41"/>
          <p:cNvSpPr/>
          <p:nvPr/>
        </p:nvSpPr>
        <p:spPr>
          <a:xfrm>
            <a:off x="3672408" y="5866184"/>
            <a:ext cx="1835696" cy="98072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 sz="4800" dirty="0"/>
          </a:p>
        </p:txBody>
      </p:sp>
      <p:sp>
        <p:nvSpPr>
          <p:cNvPr id="43" name="Rettangolo arrotondato 42">
            <a:hlinkClick r:id="rId7" action="ppaction://hlinksldjump"/>
          </p:cNvPr>
          <p:cNvSpPr/>
          <p:nvPr/>
        </p:nvSpPr>
        <p:spPr>
          <a:xfrm>
            <a:off x="1835696" y="5866184"/>
            <a:ext cx="1835696" cy="98072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/>
              <a:t>10</a:t>
            </a:r>
          </a:p>
        </p:txBody>
      </p:sp>
      <p:sp>
        <p:nvSpPr>
          <p:cNvPr id="44" name="Rettangolo arrotondato 43">
            <a:hlinkClick r:id="rId8" action="ppaction://hlinksldjump"/>
          </p:cNvPr>
          <p:cNvSpPr/>
          <p:nvPr/>
        </p:nvSpPr>
        <p:spPr>
          <a:xfrm>
            <a:off x="-14326" y="5918872"/>
            <a:ext cx="1835696" cy="980728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5" name="Rettangolo arrotondato 44">
            <a:hlinkClick r:id="rId3" action="ppaction://hlinksldjump"/>
          </p:cNvPr>
          <p:cNvSpPr/>
          <p:nvPr/>
        </p:nvSpPr>
        <p:spPr>
          <a:xfrm>
            <a:off x="15342" y="4896544"/>
            <a:ext cx="1835696" cy="98072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/>
              <a:t>12</a:t>
            </a:r>
          </a:p>
        </p:txBody>
      </p:sp>
      <p:sp>
        <p:nvSpPr>
          <p:cNvPr id="46" name="Rettangolo arrotondato 45">
            <a:hlinkClick r:id="rId9" action="ppaction://hlinksldjump"/>
          </p:cNvPr>
          <p:cNvSpPr/>
          <p:nvPr/>
        </p:nvSpPr>
        <p:spPr>
          <a:xfrm>
            <a:off x="0" y="3904728"/>
            <a:ext cx="1835696" cy="98072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/>
              <a:t>13</a:t>
            </a:r>
          </a:p>
        </p:txBody>
      </p:sp>
      <p:sp>
        <p:nvSpPr>
          <p:cNvPr id="47" name="Rettangolo arrotondato 46">
            <a:hlinkClick r:id="rId10" action="ppaction://hlinksldjump"/>
          </p:cNvPr>
          <p:cNvSpPr/>
          <p:nvPr/>
        </p:nvSpPr>
        <p:spPr>
          <a:xfrm>
            <a:off x="-3770" y="2924000"/>
            <a:ext cx="1835696" cy="980728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8" name="Rettangolo arrotondato 47">
            <a:hlinkClick r:id="rId11" action="ppaction://hlinksldjump"/>
          </p:cNvPr>
          <p:cNvSpPr/>
          <p:nvPr/>
        </p:nvSpPr>
        <p:spPr>
          <a:xfrm>
            <a:off x="0" y="1944216"/>
            <a:ext cx="1835696" cy="980728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/>
              <a:t>15</a:t>
            </a:r>
          </a:p>
        </p:txBody>
      </p:sp>
      <p:sp>
        <p:nvSpPr>
          <p:cNvPr id="50" name="Rettangolo arrotondato 49">
            <a:hlinkClick r:id="rId10" action="ppaction://hlinksldjump"/>
          </p:cNvPr>
          <p:cNvSpPr/>
          <p:nvPr/>
        </p:nvSpPr>
        <p:spPr>
          <a:xfrm>
            <a:off x="0" y="-17240"/>
            <a:ext cx="1835696" cy="980728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51" name="Rettangolo arrotondato 50">
            <a:hlinkClick r:id="rId11" action="ppaction://hlinksldjump"/>
          </p:cNvPr>
          <p:cNvSpPr/>
          <p:nvPr/>
        </p:nvSpPr>
        <p:spPr>
          <a:xfrm>
            <a:off x="1836712" y="0"/>
            <a:ext cx="1835696" cy="98072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>
                <a:solidFill>
                  <a:sysClr val="windowText" lastClr="000000"/>
                </a:solidFill>
              </a:rPr>
              <a:t>18</a:t>
            </a:r>
          </a:p>
        </p:txBody>
      </p:sp>
      <p:sp>
        <p:nvSpPr>
          <p:cNvPr id="52" name="Rettangolo arrotondato 51">
            <a:hlinkClick r:id="rId12" action="ppaction://hlinksldjump"/>
          </p:cNvPr>
          <p:cNvSpPr/>
          <p:nvPr/>
        </p:nvSpPr>
        <p:spPr>
          <a:xfrm>
            <a:off x="3635896" y="0"/>
            <a:ext cx="1835696" cy="980728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>
                <a:solidFill>
                  <a:sysClr val="windowText" lastClr="000000"/>
                </a:solidFill>
              </a:rPr>
              <a:t>19</a:t>
            </a:r>
          </a:p>
        </p:txBody>
      </p:sp>
      <p:sp>
        <p:nvSpPr>
          <p:cNvPr id="53" name="Rettangolo arrotondato 52">
            <a:hlinkClick r:id="rId13" action="ppaction://hlinksldjump"/>
          </p:cNvPr>
          <p:cNvSpPr/>
          <p:nvPr/>
        </p:nvSpPr>
        <p:spPr>
          <a:xfrm>
            <a:off x="5469160" y="0"/>
            <a:ext cx="1835696" cy="980728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54" name="Rettangolo arrotondato 53">
            <a:hlinkClick r:id="rId14" action="ppaction://hlinksldjump"/>
          </p:cNvPr>
          <p:cNvSpPr/>
          <p:nvPr/>
        </p:nvSpPr>
        <p:spPr>
          <a:xfrm>
            <a:off x="5464249" y="963488"/>
            <a:ext cx="1835696" cy="98072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/>
              <a:t>21</a:t>
            </a:r>
          </a:p>
        </p:txBody>
      </p:sp>
      <p:sp>
        <p:nvSpPr>
          <p:cNvPr id="55" name="Rettangolo arrotondato 54">
            <a:hlinkClick r:id="rId9" action="ppaction://hlinksldjump"/>
          </p:cNvPr>
          <p:cNvSpPr/>
          <p:nvPr/>
        </p:nvSpPr>
        <p:spPr>
          <a:xfrm>
            <a:off x="5466531" y="1939030"/>
            <a:ext cx="1835696" cy="98072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/>
              <a:t>22</a:t>
            </a:r>
          </a:p>
        </p:txBody>
      </p:sp>
      <p:sp>
        <p:nvSpPr>
          <p:cNvPr id="59" name="Rettangolo arrotondato 58">
            <a:hlinkClick r:id="rId4" action="ppaction://hlinksldjump"/>
          </p:cNvPr>
          <p:cNvSpPr/>
          <p:nvPr/>
        </p:nvSpPr>
        <p:spPr>
          <a:xfrm>
            <a:off x="3686734" y="5872336"/>
            <a:ext cx="1835696" cy="980728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/>
              <a:t>25</a:t>
            </a:r>
          </a:p>
        </p:txBody>
      </p:sp>
      <p:sp>
        <p:nvSpPr>
          <p:cNvPr id="60" name="Rettangolo arrotondato 59">
            <a:hlinkClick r:id="rId5" action="ppaction://hlinksldjump"/>
          </p:cNvPr>
          <p:cNvSpPr/>
          <p:nvPr/>
        </p:nvSpPr>
        <p:spPr>
          <a:xfrm>
            <a:off x="7299945" y="971687"/>
            <a:ext cx="1835696" cy="98072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61" name="Rettangolo arrotondato 60">
            <a:hlinkClick r:id="" action="ppaction://noaction"/>
          </p:cNvPr>
          <p:cNvSpPr/>
          <p:nvPr/>
        </p:nvSpPr>
        <p:spPr>
          <a:xfrm>
            <a:off x="1835696" y="4896544"/>
            <a:ext cx="1835696" cy="98072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/>
              <a:t>27</a:t>
            </a:r>
          </a:p>
        </p:txBody>
      </p:sp>
      <p:sp>
        <p:nvSpPr>
          <p:cNvPr id="62" name="Rettangolo arrotondato 61">
            <a:hlinkClick r:id="rId12" action="ppaction://hlinksldjump"/>
          </p:cNvPr>
          <p:cNvSpPr/>
          <p:nvPr/>
        </p:nvSpPr>
        <p:spPr>
          <a:xfrm>
            <a:off x="1835696" y="3904728"/>
            <a:ext cx="1835696" cy="980728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>
                <a:solidFill>
                  <a:sysClr val="windowText" lastClr="000000"/>
                </a:solidFill>
              </a:rPr>
              <a:t>28</a:t>
            </a:r>
          </a:p>
        </p:txBody>
      </p:sp>
      <p:sp>
        <p:nvSpPr>
          <p:cNvPr id="63" name="Rettangolo arrotondato 62">
            <a:hlinkClick r:id="rId13" action="ppaction://hlinksldjump"/>
          </p:cNvPr>
          <p:cNvSpPr/>
          <p:nvPr/>
        </p:nvSpPr>
        <p:spPr>
          <a:xfrm>
            <a:off x="1851038" y="2924944"/>
            <a:ext cx="1784857" cy="980728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4800" dirty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7" name="Rettangolo 6">
            <a:hlinkClick r:id="rId14" action="ppaction://hlinksldjump"/>
          </p:cNvPr>
          <p:cNvSpPr/>
          <p:nvPr/>
        </p:nvSpPr>
        <p:spPr>
          <a:xfrm>
            <a:off x="3671392" y="2926407"/>
            <a:ext cx="3492896" cy="290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19900" dirty="0">
                <a:solidFill>
                  <a:sysClr val="windowText" lastClr="000000"/>
                </a:solidFill>
              </a:rPr>
              <a:t>30</a:t>
            </a:r>
            <a:endParaRPr lang="it-CH" sz="2800" dirty="0">
              <a:solidFill>
                <a:sysClr val="windowText" lastClr="0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876423" y="1221720"/>
            <a:ext cx="3596185" cy="163121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it-CH" sz="2000" b="1" dirty="0">
                <a:solidFill>
                  <a:schemeClr val="tx1"/>
                </a:solidFill>
                <a:latin typeface="OpenDyslexic" pitchFamily="2" charset="77"/>
              </a:rPr>
              <a:t>Choisis un numéro</a:t>
            </a:r>
          </a:p>
          <a:p>
            <a:pPr marL="457200" indent="-457200">
              <a:buAutoNum type="arabicPeriod"/>
            </a:pPr>
            <a:r>
              <a:rPr lang="it-CH" sz="2000" b="1" dirty="0">
                <a:solidFill>
                  <a:schemeClr val="tx1"/>
                </a:solidFill>
                <a:latin typeface="OpenDyslexic" pitchFamily="2" charset="77"/>
              </a:rPr>
              <a:t>Qu’est-ce que c’est?</a:t>
            </a:r>
          </a:p>
          <a:p>
            <a:pPr marL="457200" indent="-457200">
              <a:buAutoNum type="arabicPeriod"/>
            </a:pPr>
            <a:r>
              <a:rPr lang="it-CH" sz="2000" b="1" dirty="0">
                <a:solidFill>
                  <a:schemeClr val="tx1"/>
                </a:solidFill>
                <a:latin typeface="OpenDyslexic" pitchFamily="2" charset="77"/>
              </a:rPr>
              <a:t>Dans quelle pièce nous pouvons trouver cet objet?</a:t>
            </a:r>
          </a:p>
        </p:txBody>
      </p:sp>
      <p:pic>
        <p:nvPicPr>
          <p:cNvPr id="37" name="Immagine 36">
            <a:extLst>
              <a:ext uri="{FF2B5EF4-FFF2-40B4-BE49-F238E27FC236}">
                <a16:creationId xmlns="" xmlns:a16="http://schemas.microsoft.com/office/drawing/2014/main" id="{26A039A3-1ADC-BC4D-971B-0D1629958F2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94631"/>
            <a:ext cx="922201" cy="92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laio 3">
            <a:hlinkClick r:id="rId2" action="ppaction://hlinksldjump"/>
          </p:cNvPr>
          <p:cNvSpPr/>
          <p:nvPr/>
        </p:nvSpPr>
        <p:spPr>
          <a:xfrm>
            <a:off x="8172400" y="5949280"/>
            <a:ext cx="864096" cy="79208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CH" sz="3600" dirty="0">
                <a:sym typeface="Webdings"/>
              </a:rPr>
              <a:t></a:t>
            </a:r>
            <a:endParaRPr lang="it-CH" sz="3600" dirty="0"/>
          </a:p>
        </p:txBody>
      </p:sp>
      <p:sp>
        <p:nvSpPr>
          <p:cNvPr id="9" name="Titolo 1">
            <a:extLst>
              <a:ext uri="{FF2B5EF4-FFF2-40B4-BE49-F238E27FC236}">
                <a16:creationId xmlns="" xmlns:a16="http://schemas.microsoft.com/office/drawing/2014/main" id="{15C0E741-484E-6846-AB00-B3F435B58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74630"/>
            <a:ext cx="8352927" cy="1832392"/>
          </a:xfrm>
        </p:spPr>
        <p:txBody>
          <a:bodyPr>
            <a:normAutofit fontScale="90000"/>
          </a:bodyPr>
          <a:lstStyle/>
          <a:p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Qu’est-ce que c’est?</a:t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/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Dans quelle pièce nous pouvons trouver cet objet?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16C903B7-295C-5344-84D8-37A9A8EAB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816" y="2188120"/>
            <a:ext cx="4582368" cy="458236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FA81380C-7E57-1446-91E1-941686B0AB42}"/>
              </a:ext>
            </a:extLst>
          </p:cNvPr>
          <p:cNvSpPr/>
          <p:nvPr/>
        </p:nvSpPr>
        <p:spPr>
          <a:xfrm>
            <a:off x="1547664" y="2967335"/>
            <a:ext cx="62646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C’est un frigo!</a:t>
            </a:r>
          </a:p>
          <a:p>
            <a:pPr lvl="0" algn="ctr"/>
            <a:endParaRPr lang="it-CH" sz="4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Nous pouvons le trouver dans la cuisine!</a:t>
            </a:r>
          </a:p>
        </p:txBody>
      </p:sp>
    </p:spTree>
    <p:extLst>
      <p:ext uri="{BB962C8B-B14F-4D97-AF65-F5344CB8AC3E}">
        <p14:creationId xmlns:p14="http://schemas.microsoft.com/office/powerpoint/2010/main" val="10856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laio 3">
            <a:hlinkClick r:id="rId2" action="ppaction://hlinksldjump"/>
          </p:cNvPr>
          <p:cNvSpPr/>
          <p:nvPr/>
        </p:nvSpPr>
        <p:spPr>
          <a:xfrm>
            <a:off x="8172400" y="5949280"/>
            <a:ext cx="864096" cy="79208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CH" sz="3600" dirty="0">
                <a:sym typeface="Webdings"/>
              </a:rPr>
              <a:t></a:t>
            </a:r>
            <a:endParaRPr lang="it-CH" sz="3600" dirty="0"/>
          </a:p>
        </p:txBody>
      </p:sp>
      <p:sp>
        <p:nvSpPr>
          <p:cNvPr id="9" name="Titolo 1">
            <a:extLst>
              <a:ext uri="{FF2B5EF4-FFF2-40B4-BE49-F238E27FC236}">
                <a16:creationId xmlns="" xmlns:a16="http://schemas.microsoft.com/office/drawing/2014/main" id="{30A0DB23-C911-0E4E-B232-3C9700E7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74630"/>
            <a:ext cx="8352927" cy="1832392"/>
          </a:xfrm>
        </p:spPr>
        <p:txBody>
          <a:bodyPr>
            <a:normAutofit fontScale="90000"/>
          </a:bodyPr>
          <a:lstStyle/>
          <a:p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Qu’est-ce que c’est?</a:t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/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Dans quelle pièce nous pouvons trouver cet objet?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496D6969-1296-E84B-B95F-462D6DA0C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52736"/>
            <a:ext cx="6552728" cy="655272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ECA07976-C16B-8649-B8E1-C1C33F6A0802}"/>
              </a:ext>
            </a:extLst>
          </p:cNvPr>
          <p:cNvSpPr/>
          <p:nvPr/>
        </p:nvSpPr>
        <p:spPr>
          <a:xfrm>
            <a:off x="1547664" y="2967335"/>
            <a:ext cx="62646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C’est une piscine!</a:t>
            </a:r>
          </a:p>
          <a:p>
            <a:pPr lvl="0" algn="ctr"/>
            <a:endParaRPr lang="it-CH" sz="4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Nous pouvons la trouver dans le jardin!</a:t>
            </a:r>
          </a:p>
        </p:txBody>
      </p:sp>
    </p:spTree>
    <p:extLst>
      <p:ext uri="{BB962C8B-B14F-4D97-AF65-F5344CB8AC3E}">
        <p14:creationId xmlns:p14="http://schemas.microsoft.com/office/powerpoint/2010/main" val="10856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laio 3">
            <a:hlinkClick r:id="rId2" action="ppaction://hlinksldjump"/>
          </p:cNvPr>
          <p:cNvSpPr/>
          <p:nvPr/>
        </p:nvSpPr>
        <p:spPr>
          <a:xfrm>
            <a:off x="8172400" y="5949280"/>
            <a:ext cx="864096" cy="79208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CH" sz="3600" dirty="0">
                <a:sym typeface="Webdings"/>
              </a:rPr>
              <a:t></a:t>
            </a:r>
            <a:endParaRPr lang="it-CH" sz="3600" dirty="0"/>
          </a:p>
        </p:txBody>
      </p:sp>
      <p:sp>
        <p:nvSpPr>
          <p:cNvPr id="9" name="Titolo 1">
            <a:extLst>
              <a:ext uri="{FF2B5EF4-FFF2-40B4-BE49-F238E27FC236}">
                <a16:creationId xmlns="" xmlns:a16="http://schemas.microsoft.com/office/drawing/2014/main" id="{A29EA765-89F2-5347-8787-BAA72F88B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74630"/>
            <a:ext cx="8352927" cy="1832392"/>
          </a:xfrm>
        </p:spPr>
        <p:txBody>
          <a:bodyPr>
            <a:normAutofit fontScale="90000"/>
          </a:bodyPr>
          <a:lstStyle/>
          <a:p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Qu’est-ce que c’est?</a:t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/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Dans quelle pièce nous pouvons trouver cet objet?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D2AB4044-B906-4A48-80F9-F14BE41EE4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948" y="2349693"/>
            <a:ext cx="4758104" cy="436510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CA719EF2-2F87-8F4B-92CE-092A1CC75C92}"/>
              </a:ext>
            </a:extLst>
          </p:cNvPr>
          <p:cNvSpPr/>
          <p:nvPr/>
        </p:nvSpPr>
        <p:spPr>
          <a:xfrm>
            <a:off x="1547664" y="2967335"/>
            <a:ext cx="62646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CH" sz="4400" b="1" dirty="0">
                <a:latin typeface="Comic Sans MS" panose="030F0902030302020204" pitchFamily="66" charset="0"/>
              </a:rPr>
              <a:t>Ce sont des rideaux!</a:t>
            </a:r>
          </a:p>
          <a:p>
            <a:pPr lvl="0" algn="ctr"/>
            <a:endParaRPr lang="it-CH" sz="4400" b="1" dirty="0">
              <a:latin typeface="Comic Sans MS" panose="030F0902030302020204" pitchFamily="66" charset="0"/>
            </a:endParaRPr>
          </a:p>
          <a:p>
            <a:pPr lvl="0" algn="ctr"/>
            <a:r>
              <a:rPr lang="it-CH" sz="4400" b="1" dirty="0">
                <a:latin typeface="Comic Sans MS" panose="030F0902030302020204" pitchFamily="66" charset="0"/>
              </a:rPr>
              <a:t>Nous </a:t>
            </a:r>
            <a:r>
              <a:rPr lang="it-CH" sz="4400" b="1">
                <a:latin typeface="Comic Sans MS" panose="030F0902030302020204" pitchFamily="66" charset="0"/>
              </a:rPr>
              <a:t>pouvons les </a:t>
            </a:r>
            <a:r>
              <a:rPr lang="it-CH" sz="4400" b="1" dirty="0">
                <a:latin typeface="Comic Sans MS" panose="030F0902030302020204" pitchFamily="66" charset="0"/>
              </a:rPr>
              <a:t>trouver dans le salon!</a:t>
            </a:r>
          </a:p>
        </p:txBody>
      </p:sp>
    </p:spTree>
    <p:extLst>
      <p:ext uri="{BB962C8B-B14F-4D97-AF65-F5344CB8AC3E}">
        <p14:creationId xmlns:p14="http://schemas.microsoft.com/office/powerpoint/2010/main" val="10856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0" y="3145631"/>
            <a:ext cx="3175000" cy="1435100"/>
          </a:xfrm>
        </p:spPr>
      </p:pic>
      <p:sp>
        <p:nvSpPr>
          <p:cNvPr id="5" name="Rettangolo 4"/>
          <p:cNvSpPr/>
          <p:nvPr/>
        </p:nvSpPr>
        <p:spPr>
          <a:xfrm>
            <a:off x="1620502" y="31494"/>
            <a:ext cx="5934189" cy="264687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16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Bravo!</a:t>
            </a:r>
          </a:p>
        </p:txBody>
      </p:sp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2796" y="5085184"/>
            <a:ext cx="609600" cy="609600"/>
          </a:xfrm>
          <a:prstGeom prst="rect">
            <a:avLst/>
          </a:prstGeom>
        </p:spPr>
      </p:pic>
      <p:sp>
        <p:nvSpPr>
          <p:cNvPr id="7" name="Telaio 6">
            <a:hlinkClick r:id="rId6" action="ppaction://hlinksldjump"/>
          </p:cNvPr>
          <p:cNvSpPr/>
          <p:nvPr/>
        </p:nvSpPr>
        <p:spPr>
          <a:xfrm>
            <a:off x="8172400" y="5949280"/>
            <a:ext cx="864096" cy="79208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CH" sz="3600" dirty="0">
                <a:sym typeface="Webdings"/>
              </a:rPr>
              <a:t></a:t>
            </a:r>
            <a:endParaRPr lang="it-CH" sz="3600" dirty="0"/>
          </a:p>
        </p:txBody>
      </p:sp>
    </p:spTree>
    <p:extLst>
      <p:ext uri="{BB962C8B-B14F-4D97-AF65-F5344CB8AC3E}">
        <p14:creationId xmlns:p14="http://schemas.microsoft.com/office/powerpoint/2010/main" val="10856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laio 3">
            <a:hlinkClick r:id="rId2" action="ppaction://hlinksldjump"/>
          </p:cNvPr>
          <p:cNvSpPr/>
          <p:nvPr/>
        </p:nvSpPr>
        <p:spPr>
          <a:xfrm>
            <a:off x="8172400" y="5949280"/>
            <a:ext cx="864096" cy="79208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CH" sz="3600" dirty="0">
                <a:sym typeface="Webdings"/>
              </a:rPr>
              <a:t></a:t>
            </a:r>
            <a:endParaRPr lang="it-CH" sz="3600" dirty="0"/>
          </a:p>
        </p:txBody>
      </p:sp>
      <p:sp>
        <p:nvSpPr>
          <p:cNvPr id="7" name="Titolo 1">
            <a:extLst>
              <a:ext uri="{FF2B5EF4-FFF2-40B4-BE49-F238E27FC236}">
                <a16:creationId xmlns="" xmlns:a16="http://schemas.microsoft.com/office/drawing/2014/main" id="{F9B22649-61CE-5642-B11D-87708D976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74630"/>
            <a:ext cx="8352927" cy="1832392"/>
          </a:xfrm>
        </p:spPr>
        <p:txBody>
          <a:bodyPr>
            <a:normAutofit fontScale="90000"/>
          </a:bodyPr>
          <a:lstStyle/>
          <a:p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Qu’est-ce que c’est?</a:t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/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Dans quelle pièce nous pouvons trouver cet objet?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0B3A8133-70A0-784B-92F1-FCD7117A3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054" y="2326796"/>
            <a:ext cx="6768752" cy="439968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EEFC0209-13D4-D54E-A21B-1F7A083FB508}"/>
              </a:ext>
            </a:extLst>
          </p:cNvPr>
          <p:cNvSpPr/>
          <p:nvPr/>
        </p:nvSpPr>
        <p:spPr>
          <a:xfrm>
            <a:off x="1547664" y="2967335"/>
            <a:ext cx="62646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C’est un lit!</a:t>
            </a:r>
          </a:p>
          <a:p>
            <a:pPr lvl="0" algn="ctr"/>
            <a:endParaRPr lang="it-CH" sz="4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Nous pouvons le trouver dans la chambre!</a:t>
            </a:r>
          </a:p>
        </p:txBody>
      </p:sp>
    </p:spTree>
    <p:extLst>
      <p:ext uri="{BB962C8B-B14F-4D97-AF65-F5344CB8AC3E}">
        <p14:creationId xmlns:p14="http://schemas.microsoft.com/office/powerpoint/2010/main" val="10856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laio 3">
            <a:hlinkClick r:id="rId2" action="ppaction://hlinksldjump"/>
          </p:cNvPr>
          <p:cNvSpPr/>
          <p:nvPr/>
        </p:nvSpPr>
        <p:spPr>
          <a:xfrm>
            <a:off x="8172400" y="5949280"/>
            <a:ext cx="864096" cy="79208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CH" sz="3600" dirty="0">
                <a:sym typeface="Webdings"/>
              </a:rPr>
              <a:t></a:t>
            </a:r>
            <a:endParaRPr lang="it-CH" sz="3600" dirty="0"/>
          </a:p>
        </p:txBody>
      </p:sp>
      <p:sp>
        <p:nvSpPr>
          <p:cNvPr id="7" name="Titolo 1">
            <a:extLst>
              <a:ext uri="{FF2B5EF4-FFF2-40B4-BE49-F238E27FC236}">
                <a16:creationId xmlns="" xmlns:a16="http://schemas.microsoft.com/office/drawing/2014/main" id="{ADBEFC91-9239-9740-8B65-E268C43DA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74630"/>
            <a:ext cx="8352927" cy="1832392"/>
          </a:xfrm>
        </p:spPr>
        <p:txBody>
          <a:bodyPr>
            <a:normAutofit fontScale="90000"/>
          </a:bodyPr>
          <a:lstStyle/>
          <a:p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Qu’est-ce que c’est?</a:t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/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Dans quelle pièce nous pouvons trouver cet objet?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A070C58F-0862-0349-8F29-960CB6113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49499"/>
            <a:ext cx="7992888" cy="452930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0D7FCE4A-2818-C74F-9BF0-48655D080E24}"/>
              </a:ext>
            </a:extLst>
          </p:cNvPr>
          <p:cNvSpPr/>
          <p:nvPr/>
        </p:nvSpPr>
        <p:spPr>
          <a:xfrm>
            <a:off x="1401804" y="2337279"/>
            <a:ext cx="62646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C’est une biliothèque!</a:t>
            </a:r>
          </a:p>
          <a:p>
            <a:pPr lvl="0" algn="ctr"/>
            <a:endParaRPr lang="it-CH" sz="4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Nous pouvons la trouver dans le salon!</a:t>
            </a:r>
          </a:p>
        </p:txBody>
      </p:sp>
    </p:spTree>
    <p:extLst>
      <p:ext uri="{BB962C8B-B14F-4D97-AF65-F5344CB8AC3E}">
        <p14:creationId xmlns:p14="http://schemas.microsoft.com/office/powerpoint/2010/main" val="10856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laio 3">
            <a:hlinkClick r:id="rId2" action="ppaction://hlinksldjump"/>
          </p:cNvPr>
          <p:cNvSpPr/>
          <p:nvPr/>
        </p:nvSpPr>
        <p:spPr>
          <a:xfrm>
            <a:off x="8172400" y="5949280"/>
            <a:ext cx="864096" cy="79208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CH" sz="3600" dirty="0">
                <a:sym typeface="Webdings"/>
              </a:rPr>
              <a:t></a:t>
            </a:r>
            <a:endParaRPr lang="it-CH" sz="3600" dirty="0"/>
          </a:p>
        </p:txBody>
      </p:sp>
      <p:sp>
        <p:nvSpPr>
          <p:cNvPr id="9" name="Titolo 1">
            <a:extLst>
              <a:ext uri="{FF2B5EF4-FFF2-40B4-BE49-F238E27FC236}">
                <a16:creationId xmlns="" xmlns:a16="http://schemas.microsoft.com/office/drawing/2014/main" id="{88626B3A-45DC-0E47-B02C-8F6873EE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74630"/>
            <a:ext cx="8352927" cy="1832392"/>
          </a:xfrm>
        </p:spPr>
        <p:txBody>
          <a:bodyPr>
            <a:normAutofit fontScale="90000"/>
          </a:bodyPr>
          <a:lstStyle/>
          <a:p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Qu’est-ce que c’est?</a:t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/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Dans quelle pièce nous pouvons trouver cet objet?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318BF3E7-88E9-8A4C-9574-B1E42D275B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001887"/>
            <a:ext cx="4896544" cy="489654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F4CDE59E-151B-3348-A7D1-CB788BE040DE}"/>
              </a:ext>
            </a:extLst>
          </p:cNvPr>
          <p:cNvSpPr/>
          <p:nvPr/>
        </p:nvSpPr>
        <p:spPr>
          <a:xfrm>
            <a:off x="1547664" y="2967335"/>
            <a:ext cx="62646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C’est une lampe!</a:t>
            </a:r>
          </a:p>
          <a:p>
            <a:pPr lvl="0" algn="ctr"/>
            <a:endParaRPr lang="it-CH" sz="4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Nous pouvons la trouver dans la chambre!</a:t>
            </a:r>
          </a:p>
        </p:txBody>
      </p:sp>
    </p:spTree>
    <p:extLst>
      <p:ext uri="{BB962C8B-B14F-4D97-AF65-F5344CB8AC3E}">
        <p14:creationId xmlns:p14="http://schemas.microsoft.com/office/powerpoint/2010/main" val="10856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laio 3">
            <a:hlinkClick r:id="rId2" action="ppaction://hlinksldjump"/>
          </p:cNvPr>
          <p:cNvSpPr/>
          <p:nvPr/>
        </p:nvSpPr>
        <p:spPr>
          <a:xfrm>
            <a:off x="8172400" y="5949280"/>
            <a:ext cx="864096" cy="79208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CH" sz="3600" dirty="0">
                <a:sym typeface="Webdings"/>
              </a:rPr>
              <a:t></a:t>
            </a:r>
            <a:endParaRPr lang="it-CH" sz="3600" dirty="0"/>
          </a:p>
        </p:txBody>
      </p:sp>
      <p:sp>
        <p:nvSpPr>
          <p:cNvPr id="7" name="Titolo 1">
            <a:extLst>
              <a:ext uri="{FF2B5EF4-FFF2-40B4-BE49-F238E27FC236}">
                <a16:creationId xmlns="" xmlns:a16="http://schemas.microsoft.com/office/drawing/2014/main" id="{9A23EA83-DD1A-1147-80D5-AE284E9A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74630"/>
            <a:ext cx="8352927" cy="1832392"/>
          </a:xfrm>
        </p:spPr>
        <p:txBody>
          <a:bodyPr>
            <a:normAutofit fontScale="90000"/>
          </a:bodyPr>
          <a:lstStyle/>
          <a:p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Qu’est-ce que c’est?</a:t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/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Dans quelle pièce nous pouvons trouver cet objet?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C7554999-0CC7-DD49-BCAE-FFB33AE2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98" y="2563238"/>
            <a:ext cx="7647410" cy="402763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868FB99E-032A-DA42-91C2-CB2979DCC152}"/>
              </a:ext>
            </a:extLst>
          </p:cNvPr>
          <p:cNvSpPr/>
          <p:nvPr/>
        </p:nvSpPr>
        <p:spPr>
          <a:xfrm>
            <a:off x="1547664" y="2967335"/>
            <a:ext cx="62646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C’est un tapis!</a:t>
            </a:r>
          </a:p>
          <a:p>
            <a:pPr lvl="0" algn="ctr"/>
            <a:endParaRPr lang="it-CH" sz="4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Nous pouvons le trouver à l’entrée!</a:t>
            </a:r>
          </a:p>
        </p:txBody>
      </p:sp>
    </p:spTree>
    <p:extLst>
      <p:ext uri="{BB962C8B-B14F-4D97-AF65-F5344CB8AC3E}">
        <p14:creationId xmlns:p14="http://schemas.microsoft.com/office/powerpoint/2010/main" val="10856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laio 3">
            <a:hlinkClick r:id="rId2" action="ppaction://hlinksldjump"/>
          </p:cNvPr>
          <p:cNvSpPr/>
          <p:nvPr/>
        </p:nvSpPr>
        <p:spPr>
          <a:xfrm>
            <a:off x="8172400" y="5949280"/>
            <a:ext cx="864096" cy="79208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CH" sz="3600" dirty="0">
                <a:sym typeface="Webdings"/>
              </a:rPr>
              <a:t></a:t>
            </a:r>
            <a:endParaRPr lang="it-CH" sz="3600" dirty="0"/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0A0E0D4A-7360-7849-AB2F-D8A8865F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74630"/>
            <a:ext cx="8352927" cy="1832392"/>
          </a:xfrm>
        </p:spPr>
        <p:txBody>
          <a:bodyPr>
            <a:normAutofit fontScale="90000"/>
          </a:bodyPr>
          <a:lstStyle/>
          <a:p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Qu’est-ce que c’est?</a:t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/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Dans quelle pièce nous pouvons trouver cet objet?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91392E78-830B-294C-B6EB-5DD66187AA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712" y="2276872"/>
            <a:ext cx="2681195" cy="472457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25D1E3AD-BB3D-EA41-B2EB-749495E3D984}"/>
              </a:ext>
            </a:extLst>
          </p:cNvPr>
          <p:cNvSpPr/>
          <p:nvPr/>
        </p:nvSpPr>
        <p:spPr>
          <a:xfrm>
            <a:off x="1547664" y="2967335"/>
            <a:ext cx="62646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C’est une plante!</a:t>
            </a:r>
          </a:p>
          <a:p>
            <a:pPr lvl="0" algn="ctr"/>
            <a:endParaRPr lang="it-CH" sz="4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Nous pouvons la trouver dans le salon!</a:t>
            </a:r>
          </a:p>
        </p:txBody>
      </p:sp>
    </p:spTree>
    <p:extLst>
      <p:ext uri="{BB962C8B-B14F-4D97-AF65-F5344CB8AC3E}">
        <p14:creationId xmlns:p14="http://schemas.microsoft.com/office/powerpoint/2010/main" val="10856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laio 3">
            <a:hlinkClick r:id="rId2" action="ppaction://hlinksldjump"/>
          </p:cNvPr>
          <p:cNvSpPr/>
          <p:nvPr/>
        </p:nvSpPr>
        <p:spPr>
          <a:xfrm>
            <a:off x="8172400" y="5949280"/>
            <a:ext cx="864096" cy="79208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CH" sz="3600" dirty="0">
                <a:sym typeface="Webdings"/>
              </a:rPr>
              <a:t></a:t>
            </a:r>
            <a:endParaRPr lang="it-CH" sz="3600" dirty="0"/>
          </a:p>
        </p:txBody>
      </p:sp>
      <p:sp>
        <p:nvSpPr>
          <p:cNvPr id="9" name="Titolo 1">
            <a:extLst>
              <a:ext uri="{FF2B5EF4-FFF2-40B4-BE49-F238E27FC236}">
                <a16:creationId xmlns="" xmlns:a16="http://schemas.microsoft.com/office/drawing/2014/main" id="{B6AFF631-5D75-B34A-BD29-37F18A41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74630"/>
            <a:ext cx="8352927" cy="1832392"/>
          </a:xfrm>
        </p:spPr>
        <p:txBody>
          <a:bodyPr>
            <a:normAutofit fontScale="90000"/>
          </a:bodyPr>
          <a:lstStyle/>
          <a:p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Qu’est-ce que c’est?</a:t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/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Dans quelle pièce nous pouvons trouver cet objet?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FBECF5F5-4675-DC4E-ACFB-CC76EB149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317525"/>
            <a:ext cx="6192688" cy="436584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C363B853-3885-D140-AD76-11D042F1E99B}"/>
              </a:ext>
            </a:extLst>
          </p:cNvPr>
          <p:cNvSpPr/>
          <p:nvPr/>
        </p:nvSpPr>
        <p:spPr>
          <a:xfrm>
            <a:off x="1547664" y="2967335"/>
            <a:ext cx="62646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C’est un lavabo!</a:t>
            </a:r>
          </a:p>
          <a:p>
            <a:pPr lvl="0" algn="ctr"/>
            <a:endParaRPr lang="it-CH" sz="4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Nous pouvons le trouver dans la salle de bain!</a:t>
            </a:r>
          </a:p>
        </p:txBody>
      </p:sp>
    </p:spTree>
    <p:extLst>
      <p:ext uri="{BB962C8B-B14F-4D97-AF65-F5344CB8AC3E}">
        <p14:creationId xmlns:p14="http://schemas.microsoft.com/office/powerpoint/2010/main" val="10856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laio 3">
            <a:hlinkClick r:id="rId2" action="ppaction://hlinksldjump"/>
          </p:cNvPr>
          <p:cNvSpPr/>
          <p:nvPr/>
        </p:nvSpPr>
        <p:spPr>
          <a:xfrm>
            <a:off x="8172400" y="5949280"/>
            <a:ext cx="864096" cy="79208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CH" sz="3600" dirty="0">
                <a:sym typeface="Webdings"/>
              </a:rPr>
              <a:t></a:t>
            </a:r>
            <a:endParaRPr lang="it-CH" sz="3600" dirty="0"/>
          </a:p>
        </p:txBody>
      </p:sp>
      <p:sp>
        <p:nvSpPr>
          <p:cNvPr id="9" name="Titolo 1">
            <a:extLst>
              <a:ext uri="{FF2B5EF4-FFF2-40B4-BE49-F238E27FC236}">
                <a16:creationId xmlns="" xmlns:a16="http://schemas.microsoft.com/office/drawing/2014/main" id="{D060D74A-81E4-4549-ABB1-B0A23659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74630"/>
            <a:ext cx="8352927" cy="1832392"/>
          </a:xfrm>
        </p:spPr>
        <p:txBody>
          <a:bodyPr>
            <a:normAutofit fontScale="90000"/>
          </a:bodyPr>
          <a:lstStyle/>
          <a:p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Qu’est-ce que c’est?</a:t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/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Dans quelle pièce nous pouvons trouver cet objet?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D5DBFD8-7F5E-BA48-B7B2-DB9A4B8E1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437" y="2271985"/>
            <a:ext cx="4559126" cy="455912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F2F6551D-C605-C744-A07A-DEE8143AEF60}"/>
              </a:ext>
            </a:extLst>
          </p:cNvPr>
          <p:cNvSpPr/>
          <p:nvPr/>
        </p:nvSpPr>
        <p:spPr>
          <a:xfrm>
            <a:off x="1547664" y="2967335"/>
            <a:ext cx="62646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C’est un porte-manteau!</a:t>
            </a:r>
          </a:p>
          <a:p>
            <a:pPr lvl="0" algn="ctr"/>
            <a:endParaRPr lang="it-CH" sz="4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Nous pouvons le trouver dans le hall!</a:t>
            </a:r>
          </a:p>
        </p:txBody>
      </p:sp>
    </p:spTree>
    <p:extLst>
      <p:ext uri="{BB962C8B-B14F-4D97-AF65-F5344CB8AC3E}">
        <p14:creationId xmlns:p14="http://schemas.microsoft.com/office/powerpoint/2010/main" val="10856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laio 3">
            <a:hlinkClick r:id="rId2" action="ppaction://hlinksldjump"/>
          </p:cNvPr>
          <p:cNvSpPr/>
          <p:nvPr/>
        </p:nvSpPr>
        <p:spPr>
          <a:xfrm>
            <a:off x="8172400" y="5949280"/>
            <a:ext cx="864096" cy="79208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CH" sz="3600" dirty="0">
                <a:sym typeface="Webdings"/>
              </a:rPr>
              <a:t></a:t>
            </a:r>
            <a:endParaRPr lang="it-CH" sz="3600" dirty="0"/>
          </a:p>
        </p:txBody>
      </p:sp>
      <p:sp>
        <p:nvSpPr>
          <p:cNvPr id="9" name="Titolo 1">
            <a:extLst>
              <a:ext uri="{FF2B5EF4-FFF2-40B4-BE49-F238E27FC236}">
                <a16:creationId xmlns="" xmlns:a16="http://schemas.microsoft.com/office/drawing/2014/main" id="{6C428BDB-2335-A040-9E4E-0935047FC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74630"/>
            <a:ext cx="8352927" cy="1832392"/>
          </a:xfrm>
        </p:spPr>
        <p:txBody>
          <a:bodyPr>
            <a:normAutofit fontScale="90000"/>
          </a:bodyPr>
          <a:lstStyle/>
          <a:p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Qu’est-ce que c’est?</a:t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/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Dans quelle pièce nous pouvons trouver cet objet?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FFA58A3B-8E65-1D45-87DE-8D385F4ECA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224112"/>
            <a:ext cx="3060700" cy="40132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0C17434D-3CE8-344E-B779-106C1D70136E}"/>
              </a:ext>
            </a:extLst>
          </p:cNvPr>
          <p:cNvSpPr/>
          <p:nvPr/>
        </p:nvSpPr>
        <p:spPr>
          <a:xfrm>
            <a:off x="1547664" y="2967335"/>
            <a:ext cx="62646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C’est un miroir!</a:t>
            </a:r>
          </a:p>
          <a:p>
            <a:pPr lvl="0" algn="ctr"/>
            <a:endParaRPr lang="it-CH" sz="4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Nous pouvons le trouver dans la salle de bain!</a:t>
            </a:r>
          </a:p>
        </p:txBody>
      </p:sp>
    </p:spTree>
    <p:extLst>
      <p:ext uri="{BB962C8B-B14F-4D97-AF65-F5344CB8AC3E}">
        <p14:creationId xmlns:p14="http://schemas.microsoft.com/office/powerpoint/2010/main" val="10856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337</TotalTime>
  <Words>235</Words>
  <Application>Microsoft Office PowerPoint</Application>
  <PresentationFormat>Affichage à l'écran (4:3)</PresentationFormat>
  <Paragraphs>85</Paragraphs>
  <Slides>13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Comic Sans MS</vt:lpstr>
      <vt:lpstr>OpenDyslexic</vt:lpstr>
      <vt:lpstr>Trebuchet MS</vt:lpstr>
      <vt:lpstr>Webdings</vt:lpstr>
      <vt:lpstr>Wingdings 3</vt:lpstr>
      <vt:lpstr>Tema di Office</vt:lpstr>
      <vt:lpstr>Sfaccettatura</vt:lpstr>
      <vt:lpstr>Présentation PowerPoint</vt:lpstr>
      <vt:lpstr>Qu’est-ce que c’est?  Dans quelle pièce nous pouvons trouver cet objet?</vt:lpstr>
      <vt:lpstr>Qu’est-ce que c’est?  Dans quelle pièce nous pouvons trouver cet objet?</vt:lpstr>
      <vt:lpstr>Qu’est-ce que c’est?  Dans quelle pièce nous pouvons trouver cet objet?</vt:lpstr>
      <vt:lpstr>Qu’est-ce que c’est?  Dans quelle pièce nous pouvons trouver cet objet?</vt:lpstr>
      <vt:lpstr>Qu’est-ce que c’est?  Dans quelle pièce nous pouvons trouver cet objet?</vt:lpstr>
      <vt:lpstr>Qu’est-ce que c’est?  Dans quelle pièce nous pouvons trouver cet objet?</vt:lpstr>
      <vt:lpstr>Qu’est-ce que c’est?  Dans quelle pièce nous pouvons trouver cet objet?</vt:lpstr>
      <vt:lpstr>Qu’est-ce que c’est?  Dans quelle pièce nous pouvons trouver cet objet?</vt:lpstr>
      <vt:lpstr>Qu’est-ce que c’est?  Dans quelle pièce nous pouvons trouver cet objet?</vt:lpstr>
      <vt:lpstr>Qu’est-ce que c’est?  Dans quelle pièce nous pouvons trouver cet objet?</vt:lpstr>
      <vt:lpstr>Qu’est-ce que c’est?  Dans quelle pièce nous pouvons trouver cet objet?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Jon</dc:creator>
  <cp:lastModifiedBy>Acer</cp:lastModifiedBy>
  <cp:revision>54</cp:revision>
  <dcterms:created xsi:type="dcterms:W3CDTF">2015-06-26T11:24:35Z</dcterms:created>
  <dcterms:modified xsi:type="dcterms:W3CDTF">2020-03-24T13:14:34Z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