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Comic Sans MS" panose="030F0702030302020204" pitchFamily="66" charset="0"/>
      <p:regular r:id="rId6"/>
      <p:bold r:id="rId7"/>
      <p:italic r:id="rId8"/>
      <p:boldItalic r:id="rId9"/>
    </p:embeddedFont>
    <p:embeddedFont>
      <p:font typeface="Century Gothic" panose="020B0502020202020204" pitchFamily="34" charset="0"/>
      <p:regular r:id="rId10"/>
      <p:bold r:id="rId11"/>
      <p:italic r:id="rId12"/>
      <p:boldItalic r:id="rId13"/>
    </p:embeddedFont>
    <p:embeddedFont>
      <p:font typeface="Overlock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j0INeS6IMdkwKqNupUnez7WiQU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titolo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rotWithShape="1">
            <a:blip r:embed="rId2">
              <a:alphaModFix amt="45000"/>
            </a:blip>
            <a:tile tx="-31750" ty="-120650" sx="100000" sy="100000" flip="xy" algn="tl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5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EFEFE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5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5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5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9" name="Google Shape;19;p5"/>
            <p:cNvCxnSpPr/>
            <p:nvPr/>
          </p:nvCxnSpPr>
          <p:spPr>
            <a:xfrm>
              <a:off x="5318306" y="1386268"/>
              <a:ext cx="0" cy="64008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" name="Google Shape;20;p5"/>
            <p:cNvCxnSpPr/>
            <p:nvPr/>
          </p:nvCxnSpPr>
          <p:spPr>
            <a:xfrm>
              <a:off x="6885637" y="1386268"/>
              <a:ext cx="0" cy="64008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" name="Google Shape;21;p5"/>
            <p:cNvCxnSpPr/>
            <p:nvPr/>
          </p:nvCxnSpPr>
          <p:spPr>
            <a:xfrm>
              <a:off x="5318306" y="2031563"/>
              <a:ext cx="1567331" cy="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2" name="Google Shape;22;p5"/>
          <p:cNvSpPr txBox="1"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Gothic"/>
              <a:buNone/>
              <a:defRPr sz="7200" b="0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5318760" y="1341255"/>
            <a:ext cx="1554480" cy="527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1453896" y="5212080"/>
            <a:ext cx="59055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606919" y="5212080"/>
            <a:ext cx="2111881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 rot="5400000">
            <a:off x="4130040" y="-960120"/>
            <a:ext cx="393192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 rot="5400000">
            <a:off x="7543800" y="2209800"/>
            <a:ext cx="52578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body" idx="1"/>
          </p:nvPr>
        </p:nvSpPr>
        <p:spPr>
          <a:xfrm rot="5400000">
            <a:off x="2247900" y="-647700"/>
            <a:ext cx="5257800" cy="80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testazione sezione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rotWithShape="1">
            <a:blip r:embed="rId2">
              <a:alphaModFix amt="40000"/>
            </a:blip>
            <a:tile tx="-31750" ty="-120650" sx="100000" sy="100000" flip="xy" algn="tl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7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EFEFE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7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7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38;p7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9" name="Google Shape;39;p7"/>
            <p:cNvCxnSpPr/>
            <p:nvPr/>
          </p:nvCxnSpPr>
          <p:spPr>
            <a:xfrm>
              <a:off x="5318306" y="1386268"/>
              <a:ext cx="0" cy="64008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" name="Google Shape;40;p7"/>
            <p:cNvCxnSpPr/>
            <p:nvPr/>
          </p:nvCxnSpPr>
          <p:spPr>
            <a:xfrm>
              <a:off x="6885637" y="1386268"/>
              <a:ext cx="0" cy="64008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1" name="Google Shape;41;p7"/>
            <p:cNvCxnSpPr/>
            <p:nvPr/>
          </p:nvCxnSpPr>
          <p:spPr>
            <a:xfrm>
              <a:off x="5318306" y="2031563"/>
              <a:ext cx="1567331" cy="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Gothic"/>
              <a:buNone/>
              <a:defRPr sz="7200" b="0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5321808" y="1344502"/>
            <a:ext cx="1554480" cy="530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1453896" y="5212080"/>
            <a:ext cx="5907024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04504" y="5212080"/>
            <a:ext cx="2112264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4754880" cy="374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6370320" y="2103120"/>
            <a:ext cx="4754880" cy="374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1069848" y="2755898"/>
            <a:ext cx="475488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3"/>
          </p:nvPr>
        </p:nvSpPr>
        <p:spPr>
          <a:xfrm>
            <a:off x="6373368" y="2074334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4"/>
          </p:nvPr>
        </p:nvSpPr>
        <p:spPr>
          <a:xfrm>
            <a:off x="6373368" y="2756581"/>
            <a:ext cx="475488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uto con didascalia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2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2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  <a:defRPr sz="2800" b="0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790575" y="704850"/>
            <a:ext cx="756285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900"/>
              <a:buChar char="•"/>
              <a:defRPr sz="19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9296400" y="2286000"/>
            <a:ext cx="243078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3439158" y="6214535"/>
            <a:ext cx="5184648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‹N›</a:t>
            </a:fld>
            <a:endParaRPr/>
          </a:p>
        </p:txBody>
      </p:sp>
      <p:sp>
        <p:nvSpPr>
          <p:cNvPr id="82" name="Google Shape;82;p12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9525" cap="sq" cmpd="sng">
            <a:solidFill>
              <a:srgbClr val="FEFEF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magine con didascalia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lt1"/>
          </a:solidFill>
          <a:ln w="9525" cap="sq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sz="2800" b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>
            <a:spLocks noGrp="1"/>
          </p:cNvSpPr>
          <p:nvPr>
            <p:ph type="pic" idx="2"/>
          </p:nvPr>
        </p:nvSpPr>
        <p:spPr>
          <a:xfrm>
            <a:off x="228599" y="237744"/>
            <a:ext cx="8601076" cy="6382512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EEEAE2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>
            <a:off x="9296400" y="2286000"/>
            <a:ext cx="2432304" cy="3502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4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EEEAE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_87phb1?x=1jqt&amp;i=2h368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"/>
          <p:cNvSpPr txBox="1"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Gothic"/>
              <a:buNone/>
            </a:pPr>
            <a:r>
              <a:rPr lang="fr-CH"/>
              <a:t>LE BESTIAIRE 2</a:t>
            </a:r>
            <a:endParaRPr/>
          </a:p>
        </p:txBody>
      </p:sp>
      <p:sp>
        <p:nvSpPr>
          <p:cNvPr id="109" name="Google Shape;109;p1"/>
          <p:cNvSpPr txBox="1"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fr-CH"/>
              <a:t>Le dictionnaire illustré des classes de 1</a:t>
            </a:r>
            <a:r>
              <a:rPr lang="fr-CH" baseline="30000"/>
              <a:t>ère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</a:pPr>
            <a:r>
              <a:rPr lang="fr-CH"/>
              <a:t>💪 Révision</a:t>
            </a:r>
            <a:endParaRPr/>
          </a:p>
        </p:txBody>
      </p:sp>
      <p:sp>
        <p:nvSpPr>
          <p:cNvPr id="115" name="Google Shape;115;p2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fr-CH" sz="3200" dirty="0">
                <a:latin typeface="Overlock"/>
                <a:ea typeface="Overlock"/>
                <a:cs typeface="Overlock"/>
                <a:sym typeface="Overlock"/>
              </a:rPr>
              <a:t>Joue avec </a:t>
            </a:r>
            <a:r>
              <a:rPr lang="fr-CH" sz="3200" dirty="0" err="1">
                <a:latin typeface="Overlock"/>
                <a:ea typeface="Overlock"/>
                <a:cs typeface="Overlock"/>
                <a:sym typeface="Overlock"/>
              </a:rPr>
              <a:t>Quizlet</a:t>
            </a:r>
            <a:r>
              <a:rPr lang="fr-CH" sz="3200" dirty="0">
                <a:latin typeface="Overlock"/>
                <a:ea typeface="Overlock"/>
                <a:cs typeface="Overlock"/>
                <a:sym typeface="Overlock"/>
              </a:rPr>
              <a:t>:</a:t>
            </a:r>
            <a:endParaRPr dirty="0"/>
          </a:p>
          <a:p>
            <a:pPr marL="18288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3200"/>
              <a:buNone/>
            </a:pPr>
            <a:endParaRPr sz="3200" dirty="0">
              <a:latin typeface="Overlock"/>
              <a:ea typeface="Overlock"/>
              <a:cs typeface="Overlock"/>
              <a:sym typeface="Overlock"/>
            </a:endParaRPr>
          </a:p>
          <a:p>
            <a:pPr marL="18288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3200"/>
              <a:buNone/>
            </a:pPr>
            <a:endParaRPr sz="3200" dirty="0">
              <a:latin typeface="Overlock"/>
              <a:ea typeface="Overlock"/>
              <a:cs typeface="Overlock"/>
              <a:sym typeface="Overlock"/>
            </a:endParaRPr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3200"/>
              <a:buNone/>
            </a:pPr>
            <a:r>
              <a:rPr lang="fr-CH" sz="3200" dirty="0" smtClean="0">
                <a:latin typeface="Overlock"/>
                <a:ea typeface="Overlock"/>
                <a:cs typeface="Overlock"/>
                <a:sym typeface="Overlock"/>
              </a:rPr>
              <a:t>🖱</a:t>
            </a:r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3200"/>
              <a:buNone/>
            </a:pPr>
            <a:r>
              <a:rPr lang="fr-CH" sz="3200" u="sng" dirty="0" smtClean="0">
                <a:solidFill>
                  <a:srgbClr val="6B9F25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https</a:t>
            </a:r>
            <a:r>
              <a:rPr lang="fr-CH" sz="3200" u="sng" dirty="0">
                <a:solidFill>
                  <a:srgbClr val="6B9F25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://quizlet.com/_87phb1?x=1jqt&amp;i=2h368b</a:t>
            </a:r>
            <a:endParaRPr sz="3200" u="sng" dirty="0">
              <a:solidFill>
                <a:srgbClr val="6B9F25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3200"/>
              <a:buNone/>
            </a:pPr>
            <a:endParaRPr sz="1200" dirty="0">
              <a:solidFill>
                <a:srgbClr val="455358"/>
              </a:solidFill>
              <a:highlight>
                <a:srgbClr val="F0F0F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3200"/>
              <a:buNone/>
            </a:pPr>
            <a:endParaRPr sz="3200" dirty="0"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 txBox="1">
            <a:spLocks noGrp="1"/>
          </p:cNvSpPr>
          <p:nvPr>
            <p:ph type="title"/>
          </p:nvPr>
        </p:nvSpPr>
        <p:spPr>
          <a:xfrm>
            <a:off x="1543987" y="417741"/>
            <a:ext cx="7555043" cy="2220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79"/>
              <a:buFont typeface="Century Gothic"/>
              <a:buNone/>
            </a:pPr>
            <a:r>
              <a:rPr lang="fr-CH" sz="1979" dirty="0"/>
              <a:t>2</a:t>
            </a:r>
            <a:r>
              <a:rPr lang="fr-CH" sz="1979" baseline="30000" dirty="0"/>
              <a:t>ème</a:t>
            </a:r>
            <a:r>
              <a:rPr lang="fr-CH" sz="1979" dirty="0"/>
              <a:t> tâche: </a:t>
            </a:r>
            <a:br>
              <a:rPr lang="fr-CH" sz="1979" dirty="0"/>
            </a:br>
            <a:r>
              <a:rPr lang="fr-CH" sz="3240" dirty="0"/>
              <a:t>Réponds aux questions sur ton animal fantastique!</a:t>
            </a:r>
            <a:endParaRPr sz="3240" dirty="0"/>
          </a:p>
        </p:txBody>
      </p:sp>
      <p:pic>
        <p:nvPicPr>
          <p:cNvPr id="121" name="Google Shape;121;p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544871" y="1737867"/>
            <a:ext cx="6109756" cy="440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43987" y="3627297"/>
            <a:ext cx="2820869" cy="1953676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"/>
          <p:cNvSpPr/>
          <p:nvPr/>
        </p:nvSpPr>
        <p:spPr>
          <a:xfrm>
            <a:off x="78886" y="2322069"/>
            <a:ext cx="4044857" cy="3239695"/>
          </a:xfrm>
          <a:prstGeom prst="clou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H" sz="2400" dirty="0">
                <a:solidFill>
                  <a:schemeClr val="accent6">
                    <a:lumMod val="75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Quand tu as répondu à toutes les questions...</a:t>
            </a:r>
            <a:endParaRPr sz="2400" dirty="0">
              <a:solidFill>
                <a:schemeClr val="accent6">
                  <a:lumMod val="75000"/>
                </a:schemeClr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4" name="Google Shape;124;p3"/>
          <p:cNvSpPr/>
          <p:nvPr/>
        </p:nvSpPr>
        <p:spPr>
          <a:xfrm>
            <a:off x="8431100" y="582125"/>
            <a:ext cx="2987100" cy="24039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CH" sz="2400" dirty="0">
                <a:solidFill>
                  <a:schemeClr val="accent6">
                    <a:lumMod val="75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Envoi ✉ </a:t>
            </a:r>
            <a:r>
              <a:rPr lang="fr-CH" sz="2400" dirty="0">
                <a:solidFill>
                  <a:schemeClr val="accent6">
                    <a:lumMod val="75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ce document à ta </a:t>
            </a:r>
            <a:r>
              <a:rPr lang="fr-CH" sz="2400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prof!</a:t>
            </a:r>
            <a:endParaRPr sz="2400" dirty="0">
              <a:solidFill>
                <a:schemeClr val="accent6">
                  <a:lumMod val="75000"/>
                </a:schemeClr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24" grpId="0" animBg="1"/>
    </p:bldLst>
  </p:timing>
</p:sld>
</file>

<file path=ppt/theme/theme1.xml><?xml version="1.0" encoding="utf-8"?>
<a:theme xmlns:a="http://schemas.openxmlformats.org/drawingml/2006/main" name="Sapone">
  <a:themeElements>
    <a:clrScheme name="Sapon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5B51811-7F11-4758-AB43-86325A7B5AEF}">
  <we:reference id="wa104380121" version="2.0.0.0" store="it-IT" storeType="OMEX"/>
  <we:alternateReferences>
    <we:reference id="wa104380121" version="2.0.0.0" store="wa10438012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Widescreen</PresentationFormat>
  <Paragraphs>11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Comic Sans MS</vt:lpstr>
      <vt:lpstr>Century Gothic</vt:lpstr>
      <vt:lpstr>Overlock</vt:lpstr>
      <vt:lpstr>Arial</vt:lpstr>
      <vt:lpstr>Sapone</vt:lpstr>
      <vt:lpstr>LE BESTIAIRE 2</vt:lpstr>
      <vt:lpstr>💪 Révision</vt:lpstr>
      <vt:lpstr>2ème tâche:  Réponds aux questions sur ton animal fantastique!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BESTIAIRE 2</dc:title>
  <dc:creator>Toshiba</dc:creator>
  <cp:lastModifiedBy>Toshiba</cp:lastModifiedBy>
  <cp:revision>1</cp:revision>
  <dcterms:created xsi:type="dcterms:W3CDTF">2020-03-17T09:08:22Z</dcterms:created>
  <dcterms:modified xsi:type="dcterms:W3CDTF">2020-03-19T09:38:27Z</dcterms:modified>
</cp:coreProperties>
</file>