
<file path=[Content_Types].xml><?xml version="1.0" encoding="utf-8"?>
<Types xmlns="http://schemas.openxmlformats.org/package/2006/content-types">
  <Default Extension="bmp" ContentType="image/bmp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E401711-02DC-4F5A-B0A4-D7A4CFB82638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2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84AFC5-17E4-4A26-A144-49682BD36ECA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4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9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10A69-C0BC-4A5A-8FE4-5D0B5D0F11EE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D653B61-F054-442D-881D-6A81C2774BFE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9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A8CD3A-8283-4FC4-856C-D5E0BF662449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8FEE8-FC08-4C54-BE1B-81CB6CA05FC8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A528B-AADB-4276-9F0D-B13FCF86F309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0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76497F-A1E4-4C0B-8811-954A59B26923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824E7-1432-4F89-B9E6-59843C6C91FE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29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0AAD9C-D29C-4D1E-A739-CC3C95B41085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5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ch/183101507/az3u5-flash-card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fif"/><Relationship Id="rId2" Type="http://schemas.openxmlformats.org/officeDocument/2006/relationships/hyperlink" Target="bnf.fr/bestiaire/av/v1_1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mtClean="0"/>
              <a:t>Le bestiaire 1</a:t>
            </a:r>
            <a:endParaRPr lang="fr-CH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Le dictionnaire illustré des classes de 1</a:t>
            </a:r>
            <a:r>
              <a:rPr lang="fr-CH" baseline="30000" dirty="0" smtClean="0"/>
              <a:t>ère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3040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💪 Révision</a:t>
            </a:r>
            <a:endParaRPr lang="fr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 smtClean="0">
                <a:latin typeface="Maiandra GD" panose="020E0502030308020204" pitchFamily="34" charset="0"/>
              </a:rPr>
              <a:t>Joue</a:t>
            </a:r>
            <a:r>
              <a:rPr lang="it-IT" sz="3200" dirty="0" smtClean="0">
                <a:latin typeface="Maiandra GD" panose="020E0502030308020204" pitchFamily="34" charset="0"/>
              </a:rPr>
              <a:t> </a:t>
            </a:r>
            <a:r>
              <a:rPr lang="it-IT" sz="3200" dirty="0" err="1" smtClean="0">
                <a:latin typeface="Maiandra GD" panose="020E0502030308020204" pitchFamily="34" charset="0"/>
              </a:rPr>
              <a:t>avec</a:t>
            </a:r>
            <a:r>
              <a:rPr lang="it-IT" sz="3200" dirty="0" smtClean="0">
                <a:latin typeface="Maiandra GD" panose="020E0502030308020204" pitchFamily="34" charset="0"/>
              </a:rPr>
              <a:t> </a:t>
            </a:r>
            <a:r>
              <a:rPr lang="it-IT" sz="3200" dirty="0" err="1" smtClean="0">
                <a:latin typeface="Maiandra GD" panose="020E0502030308020204" pitchFamily="34" charset="0"/>
              </a:rPr>
              <a:t>Quizlet</a:t>
            </a:r>
            <a:r>
              <a:rPr lang="it-IT" sz="3200" dirty="0" smtClean="0">
                <a:latin typeface="Maiandra GD" panose="020E0502030308020204" pitchFamily="34" charset="0"/>
              </a:rPr>
              <a:t>:</a:t>
            </a:r>
          </a:p>
          <a:p>
            <a:endParaRPr lang="it-IT" sz="3200" dirty="0" smtClean="0">
              <a:latin typeface="Maiandra GD" panose="020E0502030308020204" pitchFamily="34" charset="0"/>
            </a:endParaRPr>
          </a:p>
          <a:p>
            <a:endParaRPr lang="it-IT" sz="3200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3200" dirty="0">
                <a:latin typeface="Maiandra GD" panose="020E0502030308020204" pitchFamily="34" charset="0"/>
              </a:rPr>
              <a:t>🖱</a:t>
            </a:r>
            <a:endParaRPr lang="it-IT" sz="3200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3200" dirty="0">
                <a:latin typeface="Maiandra GD" panose="020E0502030308020204" pitchFamily="34" charset="0"/>
                <a:hlinkClick r:id="rId2"/>
              </a:rPr>
              <a:t>https://quizlet.com/ch/183101507/az3u5-flash-cards</a:t>
            </a:r>
            <a:r>
              <a:rPr lang="it-IT" sz="3200" dirty="0" smtClean="0">
                <a:latin typeface="Maiandra GD" panose="020E0502030308020204" pitchFamily="34" charset="0"/>
                <a:hlinkClick r:id="rId2"/>
              </a:rPr>
              <a:t>/</a:t>
            </a:r>
            <a:endParaRPr lang="it-IT" sz="3200" dirty="0" smtClean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1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/>
              <a:t>Le bestiaire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858779"/>
            <a:ext cx="10058400" cy="44520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H" sz="2600" dirty="0" smtClean="0">
                <a:latin typeface="Maiandra GD" panose="020E0502030308020204" pitchFamily="34" charset="0"/>
              </a:rPr>
              <a:t>Aujourd’hui nous découvrons </a:t>
            </a:r>
            <a:r>
              <a:rPr lang="fr-CH" sz="2600" dirty="0">
                <a:latin typeface="Maiandra GD" panose="020E0502030308020204" pitchFamily="34" charset="0"/>
              </a:rPr>
              <a:t>des livres </a:t>
            </a:r>
            <a:r>
              <a:rPr lang="fr-CH" sz="2600" dirty="0" smtClean="0">
                <a:latin typeface="Maiandra GD" panose="020E0502030308020204" pitchFamily="34" charset="0"/>
              </a:rPr>
              <a:t>📚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H" sz="2600" dirty="0" smtClean="0">
                <a:latin typeface="Maiandra GD" panose="020E0502030308020204" pitchFamily="34" charset="0"/>
              </a:rPr>
              <a:t>qu’on appelle les «</a:t>
            </a:r>
            <a:r>
              <a:rPr lang="fr-CH" sz="2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bestiaires</a:t>
            </a:r>
            <a:r>
              <a:rPr lang="fr-CH" sz="2600" dirty="0" smtClean="0">
                <a:latin typeface="Maiandra GD" panose="020E0502030308020204" pitchFamily="34" charset="0"/>
              </a:rPr>
              <a:t>».</a:t>
            </a:r>
          </a:p>
          <a:p>
            <a:pPr>
              <a:lnSpc>
                <a:spcPct val="150000"/>
              </a:lnSpc>
            </a:pPr>
            <a:endParaRPr lang="fr-CH" sz="2600" dirty="0">
              <a:latin typeface="Maiandra GD" panose="020E0502030308020204" pitchFamily="34" charset="0"/>
            </a:endParaRPr>
          </a:p>
          <a:p>
            <a:pPr>
              <a:lnSpc>
                <a:spcPct val="150000"/>
              </a:lnSpc>
            </a:pPr>
            <a:r>
              <a:rPr lang="fr-CH" sz="2600" dirty="0" smtClean="0">
                <a:latin typeface="Maiandra GD" panose="020E0502030308020204" pitchFamily="34" charset="0"/>
              </a:rPr>
              <a:t>Ce sont des livres anciens, du Moyen-âge. </a:t>
            </a:r>
          </a:p>
          <a:p>
            <a:pPr marL="0" indent="0">
              <a:lnSpc>
                <a:spcPct val="150000"/>
              </a:lnSpc>
              <a:buNone/>
            </a:pPr>
            <a:endParaRPr lang="fr-CH" sz="2600" dirty="0" smtClean="0">
              <a:latin typeface="Maiandra GD" panose="020E0502030308020204" pitchFamily="34" charset="0"/>
            </a:endParaRPr>
          </a:p>
          <a:p>
            <a:pPr>
              <a:lnSpc>
                <a:spcPct val="150000"/>
              </a:lnSpc>
            </a:pPr>
            <a:r>
              <a:rPr lang="fr-CH" sz="2600" dirty="0" smtClean="0">
                <a:latin typeface="Maiandra GD" panose="020E0502030308020204" pitchFamily="34" charset="0"/>
              </a:rPr>
              <a:t>Ils nous racontent des histoires intéressantes! </a:t>
            </a:r>
          </a:p>
          <a:p>
            <a:pPr>
              <a:lnSpc>
                <a:spcPct val="150000"/>
              </a:lnSpc>
            </a:pPr>
            <a:endParaRPr lang="fr-CH" dirty="0" smtClean="0">
              <a:latin typeface="Maiandra GD" panose="020E0502030308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CH" dirty="0" smtClean="0">
              <a:latin typeface="Maiandra GD" panose="020E0502030308020204" pitchFamily="34" charset="0"/>
            </a:endParaRP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039" y="1767618"/>
            <a:ext cx="2396377" cy="15946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827" y="3876952"/>
            <a:ext cx="3563599" cy="19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632" y="178573"/>
            <a:ext cx="2543115" cy="1371600"/>
          </a:xfrm>
        </p:spPr>
        <p:txBody>
          <a:bodyPr/>
          <a:lstStyle/>
          <a:p>
            <a:r>
              <a:rPr lang="fr-CH" dirty="0"/>
              <a:t>👉</a:t>
            </a:r>
            <a:r>
              <a:rPr lang="fr-CH" sz="3600" dirty="0"/>
              <a:t> À toi!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4294967295"/>
          </p:nvPr>
        </p:nvSpPr>
        <p:spPr>
          <a:xfrm>
            <a:off x="0" y="704850"/>
            <a:ext cx="7562850" cy="5143500"/>
          </a:xfrm>
        </p:spPr>
        <p:txBody>
          <a:bodyPr>
            <a:normAutofit/>
          </a:bodyPr>
          <a:lstStyle/>
          <a:p>
            <a:pPr marL="617220" lvl="1" indent="-342900">
              <a:lnSpc>
                <a:spcPct val="150000"/>
              </a:lnSpc>
              <a:buAutoNum type="arabicPeriod"/>
            </a:pPr>
            <a:endParaRPr lang="fr-FR" sz="2800" dirty="0" smtClean="0">
              <a:latin typeface="Maiandra GD" panose="020E0502030308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dirty="0" smtClean="0">
              <a:latin typeface="Maiandra GD" panose="020E0502030308020204" pitchFamily="34" charset="0"/>
              <a:hlinkClick r:id="rId2" action="ppaction://hlinkfile" tooltip="Regarde la vidéo!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Maiandra GD" panose="020E0502030308020204" pitchFamily="34" charset="0"/>
              <a:hlinkClick r:id="rId2" action="ppaction://hlinkfile" tooltip="Regarde la vidéo!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4294967295"/>
          </p:nvPr>
        </p:nvSpPr>
        <p:spPr>
          <a:xfrm>
            <a:off x="2850624" y="512244"/>
            <a:ext cx="5400094" cy="57639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Maiandra GD" panose="020E0502030308020204" pitchFamily="34" charset="0"/>
              </a:rPr>
              <a:t>👀 </a:t>
            </a:r>
            <a:r>
              <a:rPr lang="fr-FR" sz="2400" dirty="0" smtClean="0">
                <a:latin typeface="Maiandra GD" panose="020E0502030308020204" pitchFamily="34" charset="0"/>
              </a:rPr>
              <a:t>Observe bien les images. </a:t>
            </a:r>
            <a:endParaRPr lang="fr-FR" sz="2400" dirty="0">
              <a:latin typeface="Maiandra GD" panose="020E0502030308020204" pitchFamily="34" charset="0"/>
            </a:endParaRP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65" y="1614913"/>
            <a:ext cx="2858795" cy="22298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3" y="4072782"/>
            <a:ext cx="3153614" cy="21339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286" y="3187134"/>
            <a:ext cx="3424819" cy="30195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/>
          <a:srcRect t="18026"/>
          <a:stretch/>
        </p:blipFill>
        <p:spPr>
          <a:xfrm>
            <a:off x="7985482" y="704850"/>
            <a:ext cx="3430623" cy="222477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0"/>
          <a:stretch/>
        </p:blipFill>
        <p:spPr>
          <a:xfrm>
            <a:off x="4234411" y="969119"/>
            <a:ext cx="3416290" cy="5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715" y="449705"/>
            <a:ext cx="11272602" cy="20686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CH" sz="4000" dirty="0"/>
              <a:t>💡 Une question pour toi! </a:t>
            </a:r>
            <a:r>
              <a:rPr lang="fr-CH" sz="4000" dirty="0" smtClean="0"/>
              <a:t>: </a:t>
            </a:r>
            <a:r>
              <a:rPr lang="fr-CH" sz="1400" dirty="0">
                <a:latin typeface="Maiandra GD" panose="020E0502030308020204" pitchFamily="34" charset="0"/>
              </a:rPr>
              <a:t>Lis la question et devine la bonne réponse. Puis, clique! </a:t>
            </a:r>
            <a:r>
              <a:rPr lang="it-IT" sz="4000" dirty="0">
                <a:latin typeface="Maiandra GD" panose="020E0502030308020204" pitchFamily="34" charset="0"/>
              </a:rPr>
              <a:t/>
            </a:r>
            <a:br>
              <a:rPr lang="it-IT" sz="4000" dirty="0">
                <a:latin typeface="Maiandra GD" panose="020E0502030308020204" pitchFamily="34" charset="0"/>
              </a:rPr>
            </a:br>
            <a:r>
              <a:rPr lang="fr-CH" sz="4000" dirty="0" smtClean="0"/>
              <a:t>«Qu’est-ce </a:t>
            </a:r>
            <a:r>
              <a:rPr lang="fr-CH" sz="4000" dirty="0"/>
              <a:t>que c’est un bestiaire</a:t>
            </a:r>
            <a:r>
              <a:rPr lang="fr-CH" sz="4000" dirty="0" smtClean="0"/>
              <a:t>?»</a:t>
            </a: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2"/>
          <a:stretch/>
        </p:blipFill>
        <p:spPr>
          <a:xfrm>
            <a:off x="8484433" y="2648011"/>
            <a:ext cx="3222884" cy="2259611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34715" y="2665093"/>
            <a:ext cx="8049718" cy="364576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400" dirty="0" smtClean="0">
                <a:latin typeface="Maiandra GD" panose="020E0502030308020204" pitchFamily="34" charset="0"/>
              </a:rPr>
              <a:t>Un livre </a:t>
            </a:r>
            <a:r>
              <a:rPr lang="fr-FR" sz="2400" dirty="0">
                <a:latin typeface="Maiandra GD" panose="020E0502030308020204" pitchFamily="34" charset="0"/>
              </a:rPr>
              <a:t>du Moyen Âge regroupant </a:t>
            </a:r>
            <a:r>
              <a:rPr lang="fr-FR" sz="2400" dirty="0" smtClean="0">
                <a:latin typeface="Maiandra GD" panose="020E0502030308020204" pitchFamily="34" charset="0"/>
              </a:rPr>
              <a:t>des fables sur des hommes réels ou imaginaires.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400" dirty="0" smtClean="0">
                <a:latin typeface="Maiandra GD" panose="020E0502030308020204" pitchFamily="34" charset="0"/>
              </a:rPr>
              <a:t>Un livre </a:t>
            </a:r>
            <a:r>
              <a:rPr lang="fr-FR" sz="2400" dirty="0">
                <a:latin typeface="Maiandra GD" panose="020E0502030308020204" pitchFamily="34" charset="0"/>
              </a:rPr>
              <a:t>du Moyen Âge regroupant </a:t>
            </a:r>
            <a:r>
              <a:rPr lang="fr-FR" sz="2400" dirty="0" smtClean="0">
                <a:latin typeface="Maiandra GD" panose="020E0502030308020204" pitchFamily="34" charset="0"/>
              </a:rPr>
              <a:t>des fables </a:t>
            </a:r>
            <a:r>
              <a:rPr lang="fr-FR" sz="2400" dirty="0">
                <a:latin typeface="Maiandra GD" panose="020E0502030308020204" pitchFamily="34" charset="0"/>
              </a:rPr>
              <a:t>sur </a:t>
            </a:r>
            <a:r>
              <a:rPr lang="fr-FR" sz="2400" dirty="0" smtClean="0">
                <a:latin typeface="Maiandra GD" panose="020E0502030308020204" pitchFamily="34" charset="0"/>
              </a:rPr>
              <a:t>des </a:t>
            </a:r>
            <a:r>
              <a:rPr lang="fr-FR" sz="2400" dirty="0">
                <a:latin typeface="Maiandra GD" panose="020E0502030308020204" pitchFamily="34" charset="0"/>
              </a:rPr>
              <a:t>animaux réels ou </a:t>
            </a:r>
            <a:r>
              <a:rPr lang="fr-FR" sz="2400" dirty="0" smtClean="0">
                <a:latin typeface="Maiandra GD" panose="020E0502030308020204" pitchFamily="34" charset="0"/>
              </a:rPr>
              <a:t>imaginaires.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400" dirty="0">
                <a:latin typeface="Maiandra GD" panose="020E0502030308020204" pitchFamily="34" charset="0"/>
              </a:rPr>
              <a:t>Un </a:t>
            </a:r>
            <a:r>
              <a:rPr lang="fr-FR" sz="2400" dirty="0" smtClean="0">
                <a:latin typeface="Maiandra GD" panose="020E0502030308020204" pitchFamily="34" charset="0"/>
              </a:rPr>
              <a:t>livre créé par les profs de français</a:t>
            </a:r>
            <a:r>
              <a:rPr lang="fr-FR" sz="2400" dirty="0">
                <a:latin typeface="Maiandra GD" panose="020E0502030308020204" pitchFamily="34" charset="0"/>
              </a:rPr>
              <a:t> sur des animaux réels ou imaginaires</a:t>
            </a:r>
            <a:r>
              <a:rPr lang="fr-FR" sz="2400" dirty="0" smtClean="0">
                <a:latin typeface="Maiandra GD" panose="020E0502030308020204" pitchFamily="34" charset="0"/>
              </a:rPr>
              <a:t>.</a:t>
            </a:r>
            <a:endParaRPr lang="it-IT" sz="2400" dirty="0">
              <a:latin typeface="Maiandra GD" panose="020E0502030308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91725" y="3942413"/>
            <a:ext cx="11792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800" dirty="0">
                <a:solidFill>
                  <a:srgbClr val="00B0F0"/>
                </a:solidFill>
              </a:rPr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88043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Maintenant que tu es devenu un expert…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800" dirty="0" smtClean="0">
                <a:latin typeface="Maiandra GD" panose="020E0502030308020204" pitchFamily="34" charset="0"/>
              </a:rPr>
              <a:t>Tes camarades et toi, </a:t>
            </a:r>
          </a:p>
          <a:p>
            <a:pPr marL="0" indent="0" algn="ctr">
              <a:buNone/>
            </a:pPr>
            <a:endParaRPr lang="fr-CH" sz="2800" dirty="0" smtClean="0"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fr-CH" sz="2800" dirty="0" smtClean="0">
                <a:latin typeface="Maiandra GD" panose="020E0502030308020204" pitchFamily="34" charset="0"/>
              </a:rPr>
              <a:t>vous pouvez participer au projet </a:t>
            </a:r>
          </a:p>
          <a:p>
            <a:pPr marL="0" indent="0" algn="ctr">
              <a:buNone/>
            </a:pPr>
            <a:endParaRPr lang="fr-CH" sz="2800" dirty="0" smtClean="0"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fr-CH" sz="2800" dirty="0" smtClean="0">
                <a:latin typeface="Maiandra GD" panose="020E0502030308020204" pitchFamily="34" charset="0"/>
              </a:rPr>
              <a:t>d’un </a:t>
            </a:r>
            <a:r>
              <a:rPr lang="fr-CH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album illustré </a:t>
            </a:r>
          </a:p>
          <a:p>
            <a:pPr marL="0" indent="0" algn="ctr">
              <a:buNone/>
            </a:pPr>
            <a:endParaRPr lang="fr-CH" sz="2800" dirty="0" smtClean="0"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Maiandra GD" panose="020E0502030308020204" pitchFamily="34" charset="0"/>
              </a:rPr>
              <a:t>à </a:t>
            </a:r>
            <a:r>
              <a:rPr lang="fr-FR" sz="2800" dirty="0">
                <a:latin typeface="Maiandra GD" panose="020E0502030308020204" pitchFamily="34" charset="0"/>
              </a:rPr>
              <a:t>la manière des bestiaires </a:t>
            </a:r>
            <a:r>
              <a:rPr lang="fr-FR" sz="2800" dirty="0" smtClean="0">
                <a:latin typeface="Maiandra GD" panose="020E0502030308020204" pitchFamily="34" charset="0"/>
              </a:rPr>
              <a:t>médiévaux!</a:t>
            </a:r>
          </a:p>
        </p:txBody>
      </p:sp>
    </p:spTree>
    <p:extLst>
      <p:ext uri="{BB962C8B-B14F-4D97-AF65-F5344CB8AC3E}">
        <p14:creationId xmlns:p14="http://schemas.microsoft.com/office/powerpoint/2010/main" val="103275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647" y="642594"/>
            <a:ext cx="11242622" cy="137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H" sz="2200" dirty="0" smtClean="0"/>
              <a:t>1</a:t>
            </a:r>
            <a:r>
              <a:rPr lang="fr-CH" sz="2200" baseline="30000" dirty="0" smtClean="0"/>
              <a:t>ère</a:t>
            </a:r>
            <a:r>
              <a:rPr lang="fr-CH" sz="2200" dirty="0" smtClean="0"/>
              <a:t> tâche: </a:t>
            </a:r>
            <a:r>
              <a:rPr lang="fr-FR" dirty="0"/>
              <a:t>Crée </a:t>
            </a:r>
            <a:r>
              <a:rPr lang="fr-FR" dirty="0" smtClean="0"/>
              <a:t>un animal </a:t>
            </a:r>
            <a:r>
              <a:rPr lang="fr-FR" dirty="0"/>
              <a:t>fantastique</a:t>
            </a:r>
            <a:r>
              <a:rPr lang="fr-FR" dirty="0" smtClean="0"/>
              <a:t>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680103" y="1888761"/>
            <a:ext cx="5285981" cy="45120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H" sz="3600" dirty="0" smtClean="0">
                <a:latin typeface="Maiandra GD" panose="020E0502030308020204" pitchFamily="34" charset="0"/>
              </a:rPr>
              <a:t>Tu as besoin: </a:t>
            </a:r>
          </a:p>
          <a:p>
            <a:pPr lvl="1">
              <a:lnSpc>
                <a:spcPct val="150000"/>
              </a:lnSpc>
            </a:pPr>
            <a:r>
              <a:rPr lang="fr-CH" sz="3400" dirty="0" smtClean="0">
                <a:latin typeface="Maiandra GD" panose="020E0502030308020204" pitchFamily="34" charset="0"/>
              </a:rPr>
              <a:t>d’une feuille;</a:t>
            </a:r>
          </a:p>
          <a:p>
            <a:pPr lvl="1">
              <a:lnSpc>
                <a:spcPct val="150000"/>
              </a:lnSpc>
            </a:pPr>
            <a:endParaRPr lang="fr-CH" sz="3400" dirty="0" smtClean="0">
              <a:latin typeface="Maiandra GD" panose="020E0502030308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CH" sz="3400" dirty="0" smtClean="0">
                <a:latin typeface="Maiandra GD" panose="020E0502030308020204" pitchFamily="34" charset="0"/>
              </a:rPr>
              <a:t>des feutres; </a:t>
            </a:r>
          </a:p>
          <a:p>
            <a:pPr lvl="1">
              <a:lnSpc>
                <a:spcPct val="150000"/>
              </a:lnSpc>
            </a:pPr>
            <a:endParaRPr lang="fr-CH" sz="3400" dirty="0" smtClean="0">
              <a:latin typeface="Maiandra GD" panose="020E0502030308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CH" sz="3400" dirty="0" smtClean="0">
                <a:latin typeface="Maiandra GD" panose="020E0502030308020204" pitchFamily="34" charset="0"/>
              </a:rPr>
              <a:t>des crayons de couleur</a:t>
            </a:r>
          </a:p>
          <a:p>
            <a:pPr marL="0" indent="0">
              <a:buNone/>
            </a:pPr>
            <a:endParaRPr lang="fr-CH" sz="3600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it-IT" sz="3600" dirty="0">
              <a:latin typeface="Maiandra GD" panose="020E050203030802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847599" y="2080579"/>
            <a:ext cx="4754880" cy="640080"/>
          </a:xfrm>
        </p:spPr>
        <p:txBody>
          <a:bodyPr/>
          <a:lstStyle/>
          <a:p>
            <a:r>
              <a:rPr lang="fr-CH" dirty="0" smtClean="0"/>
              <a:t>Exemple: </a:t>
            </a:r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14546" y="2787044"/>
            <a:ext cx="4620985" cy="3200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20" y="2392765"/>
            <a:ext cx="1340214" cy="134021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93" y="3918678"/>
            <a:ext cx="1341620" cy="13416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469" y="5086654"/>
            <a:ext cx="1335229" cy="13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C16A36-8B6B-4AFE-AD33-63B8B63868E1}">
  <we:reference id="wa104380121" version="2.0.0.0" store="it-IT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117</TotalTime>
  <Words>179</Words>
  <Application>Microsoft Office PowerPoint</Application>
  <PresentationFormat>Grand écran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Maiandra GD</vt:lpstr>
      <vt:lpstr>Sapone</vt:lpstr>
      <vt:lpstr>Le bestiaire 1</vt:lpstr>
      <vt:lpstr>💪 Révision</vt:lpstr>
      <vt:lpstr>Le bestiaire</vt:lpstr>
      <vt:lpstr>👉 À toi!</vt:lpstr>
      <vt:lpstr>💡 Une question pour toi! : Lis la question et devine la bonne réponse. Puis, clique!  «Qu’est-ce que c’est un bestiaire?»</vt:lpstr>
      <vt:lpstr>Maintenant que tu es devenu un expert… </vt:lpstr>
      <vt:lpstr>1ère tâche: Crée un animal fantastique!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bestiaire</dc:title>
  <dc:creator>Toshiba</dc:creator>
  <cp:lastModifiedBy>Acer</cp:lastModifiedBy>
  <cp:revision>18</cp:revision>
  <dcterms:created xsi:type="dcterms:W3CDTF">2020-03-17T09:08:22Z</dcterms:created>
  <dcterms:modified xsi:type="dcterms:W3CDTF">2020-03-24T13:47:20Z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