
<file path=[Content_Types].xml><?xml version="1.0" encoding="utf-8"?>
<Types xmlns="http://schemas.openxmlformats.org/package/2006/content-types">
  <Default Extension="bmp" ContentType="image/bmp"/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5" r:id="rId1"/>
  </p:sldMasterIdLst>
  <p:sldIdLst>
    <p:sldId id="256" r:id="rId2"/>
    <p:sldId id="264" r:id="rId3"/>
    <p:sldId id="257" r:id="rId4"/>
    <p:sldId id="258" r:id="rId5"/>
    <p:sldId id="265" r:id="rId6"/>
    <p:sldId id="261" r:id="rId7"/>
    <p:sldId id="266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E401711-02DC-4F5A-B0A4-D7A4CFB82638}" type="datetimeFigureOut">
              <a:rPr lang="en-US" smtClean="0"/>
              <a:t>3/24/2020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427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084AFC5-17E4-4A26-A144-49682BD36ECA}" type="datetimeFigureOut">
              <a:rPr lang="en-US" smtClean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645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48ED7C-D9A5-4EA8-B309-6E368BFA8F2B}" type="datetimeFigureOut">
              <a:rPr lang="en-US" smtClean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893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C10A69-C0BC-4A5A-8FE4-5D0B5D0F11EE}" type="datetimeFigureOut">
              <a:rPr lang="en-US" smtClean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609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D653B61-F054-442D-881D-6A81C2774BFE}" type="datetimeFigureOut">
              <a:rPr lang="en-US" smtClean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490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A8CD3A-8283-4FC4-856C-D5E0BF662449}" type="datetimeFigureOut">
              <a:rPr lang="en-US" smtClean="0"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264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D8FEE8-FC08-4C54-BE1B-81CB6CA05FC8}" type="datetimeFigureOut">
              <a:rPr lang="en-US" smtClean="0"/>
              <a:t>3/24/2020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184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EA528B-AADB-4276-9F0D-B13FCF86F309}" type="datetimeFigureOut">
              <a:rPr lang="en-US" smtClean="0"/>
              <a:t>3/24/2020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100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76497F-A1E4-4C0B-8811-954A59B26923}" type="datetimeFigureOut">
              <a:rPr lang="en-US" smtClean="0"/>
              <a:t>3/24/2020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68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1824E7-1432-4F89-B9E6-59843C6C91FE}" type="datetimeFigureOut">
              <a:rPr lang="en-US" smtClean="0"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1295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20AAD9C-D29C-4D1E-A739-CC3C95B41085}" type="datetimeFigureOut">
              <a:rPr lang="en-US" smtClean="0"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651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DC48ED7C-D9A5-4EA8-B309-6E368BFA8F2B}" type="datetimeFigureOut">
              <a:rPr lang="en-US" smtClean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4409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quizlet.com/ch/183101507/az3u5-flash-card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fif"/><Relationship Id="rId2" Type="http://schemas.openxmlformats.org/officeDocument/2006/relationships/hyperlink" Target="bnf.fr/bestiaire/av/v1_1.htm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</a:rPr>
              <a:t>Le bestiaire 1</a:t>
            </a:r>
            <a:endParaRPr lang="fr-CH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fr-CH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Le dictionnaire illustré des classes de 1</a:t>
            </a:r>
            <a:r>
              <a:rPr lang="fr-CH" sz="2800" baseline="30000" dirty="0" smtClean="0">
                <a:latin typeface="Verdana" panose="020B0604030504040204" pitchFamily="34" charset="0"/>
                <a:ea typeface="Verdana" panose="020B0604030504040204" pitchFamily="34" charset="0"/>
              </a:rPr>
              <a:t>ère</a:t>
            </a:r>
            <a:endParaRPr lang="fr-CH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400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</a:rPr>
              <a:t>💪 Révision</a:t>
            </a:r>
            <a:endParaRPr lang="fr-CH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36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Joue</a:t>
            </a:r>
            <a:r>
              <a:rPr lang="it-IT" sz="36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36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avec</a:t>
            </a:r>
            <a:r>
              <a:rPr lang="it-IT" sz="36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36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Quizlet</a:t>
            </a:r>
            <a:r>
              <a:rPr lang="it-IT" sz="3600" dirty="0" smtClean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 marL="0" indent="0">
              <a:buNone/>
            </a:pPr>
            <a:endParaRPr lang="it-IT" sz="3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it-IT" sz="3600" dirty="0">
                <a:latin typeface="Verdana" panose="020B0604030504040204" pitchFamily="34" charset="0"/>
                <a:ea typeface="Verdana" panose="020B0604030504040204" pitchFamily="34" charset="0"/>
              </a:rPr>
              <a:t>🖱</a:t>
            </a:r>
            <a:endParaRPr lang="it-IT" sz="3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it-IT" sz="3600" dirty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https://quizlet.com/ch/183101507/az3u5-flash-cards</a:t>
            </a:r>
            <a:r>
              <a:rPr lang="it-IT" sz="3600" dirty="0" smtClean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/</a:t>
            </a:r>
            <a:endParaRPr lang="it-IT" sz="3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418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</a:rPr>
              <a:t>Le bestiaire</a:t>
            </a:r>
            <a:endParaRPr lang="it-IT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66800" y="1858779"/>
            <a:ext cx="10058400" cy="445207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CH" sz="2600" dirty="0" smtClean="0">
                <a:latin typeface="Verdana" panose="020B0604030504040204" pitchFamily="34" charset="0"/>
                <a:ea typeface="Verdana" panose="020B0604030504040204" pitchFamily="34" charset="0"/>
              </a:rPr>
              <a:t>Aujourd’hui nous découvrons </a:t>
            </a:r>
            <a:r>
              <a:rPr lang="fr-CH" sz="2600" dirty="0">
                <a:latin typeface="Verdana" panose="020B0604030504040204" pitchFamily="34" charset="0"/>
                <a:ea typeface="Verdana" panose="020B0604030504040204" pitchFamily="34" charset="0"/>
              </a:rPr>
              <a:t>des livres </a:t>
            </a:r>
            <a:r>
              <a:rPr lang="fr-CH" sz="2600" dirty="0" smtClean="0">
                <a:latin typeface="Verdana" panose="020B0604030504040204" pitchFamily="34" charset="0"/>
                <a:ea typeface="Verdana" panose="020B0604030504040204" pitchFamily="34" charset="0"/>
              </a:rPr>
              <a:t>📚                       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CH" sz="2600" dirty="0" smtClean="0">
                <a:latin typeface="Verdana" panose="020B0604030504040204" pitchFamily="34" charset="0"/>
                <a:ea typeface="Verdana" panose="020B0604030504040204" pitchFamily="34" charset="0"/>
              </a:rPr>
              <a:t>qu’on appelle les «</a:t>
            </a:r>
            <a:r>
              <a:rPr lang="fr-CH" sz="2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bestiaires</a:t>
            </a:r>
            <a:r>
              <a:rPr lang="fr-CH" sz="2600" dirty="0" smtClean="0">
                <a:latin typeface="Verdana" panose="020B0604030504040204" pitchFamily="34" charset="0"/>
                <a:ea typeface="Verdana" panose="020B0604030504040204" pitchFamily="34" charset="0"/>
              </a:rPr>
              <a:t>».</a:t>
            </a:r>
          </a:p>
          <a:p>
            <a:pPr>
              <a:lnSpc>
                <a:spcPct val="150000"/>
              </a:lnSpc>
            </a:pPr>
            <a:endParaRPr lang="fr-CH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fr-CH" sz="2600" dirty="0" smtClean="0">
                <a:latin typeface="Verdana" panose="020B0604030504040204" pitchFamily="34" charset="0"/>
                <a:ea typeface="Verdana" panose="020B0604030504040204" pitchFamily="34" charset="0"/>
              </a:rPr>
              <a:t>Ce sont des livres anciens, du Moyen-âge. </a:t>
            </a:r>
          </a:p>
          <a:p>
            <a:pPr marL="0" indent="0">
              <a:lnSpc>
                <a:spcPct val="150000"/>
              </a:lnSpc>
              <a:buNone/>
            </a:pPr>
            <a:endParaRPr lang="fr-CH" sz="2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fr-CH" sz="2600" dirty="0" smtClean="0">
                <a:latin typeface="Verdana" panose="020B0604030504040204" pitchFamily="34" charset="0"/>
                <a:ea typeface="Verdana" panose="020B0604030504040204" pitchFamily="34" charset="0"/>
              </a:rPr>
              <a:t>Ils nous racontent des histoires intéressantes! </a:t>
            </a:r>
          </a:p>
          <a:p>
            <a:pPr>
              <a:lnSpc>
                <a:spcPct val="150000"/>
              </a:lnSpc>
            </a:pPr>
            <a:endParaRPr lang="fr-CH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fr-CH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it-IT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9039" y="1767618"/>
            <a:ext cx="2396377" cy="159468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9321" y="3792516"/>
            <a:ext cx="2918711" cy="157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461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2632" y="178573"/>
            <a:ext cx="2543115" cy="1371600"/>
          </a:xfrm>
        </p:spPr>
        <p:txBody>
          <a:bodyPr/>
          <a:lstStyle/>
          <a:p>
            <a:r>
              <a:rPr lang="fr-CH" dirty="0">
                <a:latin typeface="Verdana" panose="020B0604030504040204" pitchFamily="34" charset="0"/>
                <a:ea typeface="Verdana" panose="020B0604030504040204" pitchFamily="34" charset="0"/>
              </a:rPr>
              <a:t>👉</a:t>
            </a:r>
            <a:r>
              <a:rPr lang="fr-CH" sz="3600" dirty="0">
                <a:latin typeface="Verdana" panose="020B0604030504040204" pitchFamily="34" charset="0"/>
                <a:ea typeface="Verdana" panose="020B0604030504040204" pitchFamily="34" charset="0"/>
              </a:rPr>
              <a:t> À toi!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4294967295"/>
          </p:nvPr>
        </p:nvSpPr>
        <p:spPr>
          <a:xfrm>
            <a:off x="0" y="704850"/>
            <a:ext cx="7562850" cy="5143500"/>
          </a:xfrm>
        </p:spPr>
        <p:txBody>
          <a:bodyPr>
            <a:normAutofit/>
          </a:bodyPr>
          <a:lstStyle/>
          <a:p>
            <a:pPr marL="617220" lvl="1" indent="-342900">
              <a:lnSpc>
                <a:spcPct val="150000"/>
              </a:lnSpc>
              <a:buAutoNum type="arabicPeriod"/>
            </a:pPr>
            <a:endParaRPr lang="fr-FR" sz="2800" dirty="0" smtClean="0">
              <a:latin typeface="Maiandra GD" panose="020E0502030308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fr-FR" dirty="0" smtClean="0">
              <a:latin typeface="Maiandra GD" panose="020E0502030308020204" pitchFamily="34" charset="0"/>
              <a:hlinkClick r:id="rId2" action="ppaction://hlinkfile" tooltip="Regarde la vidéo!"/>
            </a:endParaRPr>
          </a:p>
          <a:p>
            <a:pPr marL="0" indent="0">
              <a:lnSpc>
                <a:spcPct val="150000"/>
              </a:lnSpc>
              <a:buNone/>
            </a:pPr>
            <a:endParaRPr lang="fr-FR" dirty="0">
              <a:latin typeface="Maiandra GD" panose="020E0502030308020204" pitchFamily="34" charset="0"/>
              <a:hlinkClick r:id="rId2" action="ppaction://hlinkfile" tooltip="Regarde la vidéo!"/>
            </a:endParaRPr>
          </a:p>
        </p:txBody>
      </p:sp>
      <p:sp>
        <p:nvSpPr>
          <p:cNvPr id="6" name="Segnaposto testo 5"/>
          <p:cNvSpPr>
            <a:spLocks noGrp="1"/>
          </p:cNvSpPr>
          <p:nvPr>
            <p:ph type="body" sz="half" idx="4294967295"/>
          </p:nvPr>
        </p:nvSpPr>
        <p:spPr>
          <a:xfrm>
            <a:off x="2850624" y="512244"/>
            <a:ext cx="5400094" cy="576392"/>
          </a:xfrm>
        </p:spPr>
        <p:txBody>
          <a:bodyPr/>
          <a:lstStyle/>
          <a:p>
            <a:pPr marL="0" indent="0">
              <a:buNone/>
            </a:pPr>
            <a:r>
              <a:rPr lang="fr-FR" sz="2400" dirty="0">
                <a:latin typeface="Verdana" panose="020B0604030504040204" pitchFamily="34" charset="0"/>
                <a:ea typeface="Verdana" panose="020B0604030504040204" pitchFamily="34" charset="0"/>
              </a:rPr>
              <a:t>👀 </a:t>
            </a:r>
            <a: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Observe bien les images. </a:t>
            </a:r>
            <a:endParaRPr lang="fr-F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it-IT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165" y="1614913"/>
            <a:ext cx="2858795" cy="222986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783" y="4072782"/>
            <a:ext cx="3153614" cy="213394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1286" y="3187134"/>
            <a:ext cx="3424819" cy="3019593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6"/>
          <a:srcRect t="18026"/>
          <a:stretch/>
        </p:blipFill>
        <p:spPr>
          <a:xfrm>
            <a:off x="7985482" y="704850"/>
            <a:ext cx="3430623" cy="222477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40"/>
          <a:stretch/>
        </p:blipFill>
        <p:spPr>
          <a:xfrm>
            <a:off x="4234411" y="969119"/>
            <a:ext cx="3416290" cy="540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599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4715" y="449705"/>
            <a:ext cx="11272602" cy="206864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r-CH" sz="4000" dirty="0">
                <a:latin typeface="Verdana" panose="020B0604030504040204" pitchFamily="34" charset="0"/>
                <a:ea typeface="Verdana" panose="020B0604030504040204" pitchFamily="34" charset="0"/>
              </a:rPr>
              <a:t>💡 Une question pour toi! </a:t>
            </a:r>
            <a:r>
              <a:rPr lang="fr-CH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fr-CH" sz="1400" dirty="0">
                <a:latin typeface="Verdana" panose="020B0604030504040204" pitchFamily="34" charset="0"/>
                <a:ea typeface="Verdana" panose="020B0604030504040204" pitchFamily="34" charset="0"/>
              </a:rPr>
              <a:t>Lis la question et devine la bonne réponse. Puis, clique! </a:t>
            </a:r>
            <a:r>
              <a:rPr lang="it-IT" sz="4000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it-IT" sz="4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CH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«Qu’est-ce </a:t>
            </a:r>
            <a:r>
              <a:rPr lang="fr-CH" sz="4000" dirty="0">
                <a:latin typeface="Verdana" panose="020B0604030504040204" pitchFamily="34" charset="0"/>
                <a:ea typeface="Verdana" panose="020B0604030504040204" pitchFamily="34" charset="0"/>
              </a:rPr>
              <a:t>que c’est un bestiaire</a:t>
            </a:r>
            <a:r>
              <a:rPr lang="fr-CH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?»</a:t>
            </a:r>
            <a:endParaRPr lang="it-IT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42"/>
          <a:stretch/>
        </p:blipFill>
        <p:spPr>
          <a:xfrm>
            <a:off x="8484433" y="2648011"/>
            <a:ext cx="3222884" cy="2259611"/>
          </a:xfrm>
          <a:prstGeom prst="rect">
            <a:avLst/>
          </a:prstGeom>
        </p:spPr>
      </p:pic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434715" y="3518031"/>
            <a:ext cx="8049718" cy="2069553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Un livre </a:t>
            </a:r>
            <a:r>
              <a:rPr lang="fr-FR" sz="2400" dirty="0">
                <a:latin typeface="Verdana" panose="020B0604030504040204" pitchFamily="34" charset="0"/>
                <a:ea typeface="Verdana" panose="020B0604030504040204" pitchFamily="34" charset="0"/>
              </a:rPr>
              <a:t>du Moyen Âge regroupant </a:t>
            </a:r>
            <a: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des fables sur des hommes réels ou imaginaires.</a:t>
            </a:r>
          </a:p>
        </p:txBody>
      </p:sp>
      <p:sp>
        <p:nvSpPr>
          <p:cNvPr id="7" name="Rettangolo 6"/>
          <p:cNvSpPr/>
          <p:nvPr/>
        </p:nvSpPr>
        <p:spPr>
          <a:xfrm>
            <a:off x="8484433" y="4864309"/>
            <a:ext cx="117922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800" dirty="0">
                <a:solidFill>
                  <a:srgbClr val="00B0F0"/>
                </a:solidFill>
              </a:rPr>
              <a:t>✅</a:t>
            </a:r>
          </a:p>
        </p:txBody>
      </p:sp>
    </p:spTree>
    <p:extLst>
      <p:ext uri="{BB962C8B-B14F-4D97-AF65-F5344CB8AC3E}">
        <p14:creationId xmlns:p14="http://schemas.microsoft.com/office/powerpoint/2010/main" val="1311968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it-IT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66800" y="1648496"/>
            <a:ext cx="10058400" cy="43865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800" dirty="0">
                <a:latin typeface="Verdana" panose="020B0604030504040204" pitchFamily="34" charset="0"/>
                <a:ea typeface="Verdana" panose="020B0604030504040204" pitchFamily="34" charset="0"/>
              </a:rPr>
              <a:t>2) Un livre du Moyen Âge regroupant des fables sur </a:t>
            </a:r>
            <a:endParaRPr lang="fr-FR" sz="28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fr-FR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fr-FR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des </a:t>
            </a:r>
            <a:r>
              <a:rPr lang="fr-FR" sz="2800" dirty="0">
                <a:latin typeface="Verdana" panose="020B0604030504040204" pitchFamily="34" charset="0"/>
                <a:ea typeface="Verdana" panose="020B0604030504040204" pitchFamily="34" charset="0"/>
              </a:rPr>
              <a:t>animaux réels ou </a:t>
            </a:r>
            <a:r>
              <a:rPr lang="fr-FR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imaginaires.</a:t>
            </a:r>
          </a:p>
          <a:p>
            <a:pPr marL="0" indent="0" algn="ctr">
              <a:buNone/>
            </a:pPr>
            <a:endParaRPr lang="fr-FR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fr-FR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fr-FR" sz="2800" dirty="0">
                <a:latin typeface="Verdana" panose="020B0604030504040204" pitchFamily="34" charset="0"/>
                <a:ea typeface="Verdana" panose="020B0604030504040204" pitchFamily="34" charset="0"/>
              </a:rPr>
              <a:t>) Un livre créé par les profs de français sur des </a:t>
            </a:r>
            <a:endParaRPr lang="fr-FR" sz="28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fr-FR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fr-FR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animaux </a:t>
            </a:r>
            <a:r>
              <a:rPr lang="fr-FR" sz="2800" dirty="0">
                <a:latin typeface="Verdana" panose="020B0604030504040204" pitchFamily="34" charset="0"/>
                <a:ea typeface="Verdana" panose="020B0604030504040204" pitchFamily="34" charset="0"/>
              </a:rPr>
              <a:t>réels ou imaginaires.</a:t>
            </a:r>
            <a:endParaRPr lang="it-IT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fr-FR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fr-FR" sz="28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750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</a:rPr>
              <a:t>Maintenant que tu es devenu un expert… </a:t>
            </a:r>
            <a:endParaRPr lang="it-IT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CH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Tes camarades et toi, </a:t>
            </a:r>
          </a:p>
          <a:p>
            <a:pPr marL="0" indent="0" algn="ctr">
              <a:buNone/>
            </a:pPr>
            <a:endParaRPr lang="fr-CH" sz="28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fr-CH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vous pouvez participer au projet </a:t>
            </a:r>
          </a:p>
          <a:p>
            <a:pPr marL="0" indent="0" algn="ctr">
              <a:buNone/>
            </a:pPr>
            <a:endParaRPr lang="fr-CH" sz="28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fr-CH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d’un </a:t>
            </a:r>
            <a:r>
              <a:rPr lang="fr-CH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album illustré </a:t>
            </a:r>
          </a:p>
          <a:p>
            <a:pPr marL="0" indent="0" algn="ctr">
              <a:buNone/>
            </a:pPr>
            <a:endParaRPr lang="fr-CH" sz="28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fr-FR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à </a:t>
            </a:r>
            <a:r>
              <a:rPr lang="fr-FR" sz="2800" dirty="0">
                <a:latin typeface="Verdana" panose="020B0604030504040204" pitchFamily="34" charset="0"/>
                <a:ea typeface="Verdana" panose="020B0604030504040204" pitchFamily="34" charset="0"/>
              </a:rPr>
              <a:t>la manière des bestiaires </a:t>
            </a:r>
            <a:r>
              <a:rPr lang="fr-FR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médiévaux!</a:t>
            </a:r>
          </a:p>
        </p:txBody>
      </p:sp>
    </p:spTree>
    <p:extLst>
      <p:ext uri="{BB962C8B-B14F-4D97-AF65-F5344CB8AC3E}">
        <p14:creationId xmlns:p14="http://schemas.microsoft.com/office/powerpoint/2010/main" val="975219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647" y="642594"/>
            <a:ext cx="11242622" cy="1371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CH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fr-CH" sz="2200" baseline="30000" dirty="0" smtClean="0">
                <a:latin typeface="Verdana" panose="020B0604030504040204" pitchFamily="34" charset="0"/>
                <a:ea typeface="Verdana" panose="020B0604030504040204" pitchFamily="34" charset="0"/>
              </a:rPr>
              <a:t>ère</a:t>
            </a:r>
            <a:r>
              <a:rPr lang="fr-CH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 tâche: 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Crée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un animal 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fantastique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!</a:t>
            </a:r>
            <a:endParaRPr lang="it-IT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>
          <a:xfrm>
            <a:off x="680103" y="1888761"/>
            <a:ext cx="5285981" cy="4512039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CH" sz="3600" dirty="0" smtClean="0">
                <a:latin typeface="Verdana" panose="020B0604030504040204" pitchFamily="34" charset="0"/>
                <a:ea typeface="Verdana" panose="020B0604030504040204" pitchFamily="34" charset="0"/>
              </a:rPr>
              <a:t>Tu as besoin: </a:t>
            </a:r>
          </a:p>
          <a:p>
            <a:pPr lvl="1">
              <a:lnSpc>
                <a:spcPct val="150000"/>
              </a:lnSpc>
            </a:pPr>
            <a:r>
              <a:rPr lang="fr-CH" sz="3400" dirty="0" smtClean="0">
                <a:latin typeface="Verdana" panose="020B0604030504040204" pitchFamily="34" charset="0"/>
                <a:ea typeface="Verdana" panose="020B0604030504040204" pitchFamily="34" charset="0"/>
              </a:rPr>
              <a:t>d’une feuille;</a:t>
            </a:r>
          </a:p>
          <a:p>
            <a:pPr lvl="1">
              <a:lnSpc>
                <a:spcPct val="150000"/>
              </a:lnSpc>
            </a:pPr>
            <a:endParaRPr lang="fr-CH" sz="3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fr-CH" sz="3400" dirty="0" smtClean="0">
                <a:latin typeface="Verdana" panose="020B0604030504040204" pitchFamily="34" charset="0"/>
                <a:ea typeface="Verdana" panose="020B0604030504040204" pitchFamily="34" charset="0"/>
              </a:rPr>
              <a:t>des feutres; </a:t>
            </a:r>
          </a:p>
          <a:p>
            <a:pPr lvl="1">
              <a:lnSpc>
                <a:spcPct val="150000"/>
              </a:lnSpc>
            </a:pPr>
            <a:endParaRPr lang="fr-CH" sz="3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fr-CH" sz="3400" dirty="0" smtClean="0">
                <a:latin typeface="Verdana" panose="020B0604030504040204" pitchFamily="34" charset="0"/>
                <a:ea typeface="Verdana" panose="020B0604030504040204" pitchFamily="34" charset="0"/>
              </a:rPr>
              <a:t>des crayons de couleur</a:t>
            </a:r>
          </a:p>
          <a:p>
            <a:pPr marL="0" indent="0">
              <a:buNone/>
            </a:pPr>
            <a:endParaRPr lang="fr-CH" sz="3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it-IT" sz="3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847599" y="2080579"/>
            <a:ext cx="4754880" cy="640080"/>
          </a:xfrm>
        </p:spPr>
        <p:txBody>
          <a:bodyPr/>
          <a:lstStyle/>
          <a:p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</a:rPr>
              <a:t>Exemple: </a:t>
            </a:r>
            <a:endParaRPr lang="it-IT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" name="Segnaposto contenuto 9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914546" y="2787044"/>
            <a:ext cx="4620985" cy="32004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2222" y="2296329"/>
            <a:ext cx="1340214" cy="134021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0816" y="3817855"/>
            <a:ext cx="1341620" cy="134162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3343" y="4387244"/>
            <a:ext cx="1335229" cy="133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097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pone">
  <a:themeElements>
    <a:clrScheme name="Sapon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pon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pon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F8C16A36-8B6B-4AFE-AD33-63B8B63868E1}">
  <we:reference id="wa104380121" version="2.0.0.0" store="it-IT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TM03457510[[fn=Sapone]]</Template>
  <TotalTime>125</TotalTime>
  <Words>183</Words>
  <Application>Microsoft Office PowerPoint</Application>
  <PresentationFormat>Grand écran</PresentationFormat>
  <Paragraphs>44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Maiandra GD</vt:lpstr>
      <vt:lpstr>Verdana</vt:lpstr>
      <vt:lpstr>Sapone</vt:lpstr>
      <vt:lpstr>Le bestiaire 1</vt:lpstr>
      <vt:lpstr>💪 Révision</vt:lpstr>
      <vt:lpstr>Le bestiaire</vt:lpstr>
      <vt:lpstr>👉 À toi!</vt:lpstr>
      <vt:lpstr>💡 Une question pour toi! : Lis la question et devine la bonne réponse. Puis, clique!  «Qu’est-ce que c’est un bestiaire?»</vt:lpstr>
      <vt:lpstr>Présentation PowerPoint</vt:lpstr>
      <vt:lpstr>Maintenant que tu es devenu un expert… </vt:lpstr>
      <vt:lpstr>1ère tâche: Crée un animal fantastique!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bestiaire</dc:title>
  <dc:creator>Toshiba</dc:creator>
  <cp:lastModifiedBy>Acer</cp:lastModifiedBy>
  <cp:revision>25</cp:revision>
  <dcterms:created xsi:type="dcterms:W3CDTF">2020-03-17T09:08:22Z</dcterms:created>
  <dcterms:modified xsi:type="dcterms:W3CDTF">2020-03-24T13:40:34Z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