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Verdana" panose="020B0604030504040204" pitchFamily="34" charset="0"/>
      <p:regular r:id="rId6"/>
      <p:bold r:id="rId7"/>
      <p:italic r:id="rId8"/>
      <p:boldItalic r:id="rId9"/>
    </p:embeddedFon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Comic Sans MS" panose="030F0702030302020204" pitchFamily="66" charset="0"/>
      <p:regular r:id="rId14"/>
      <p:bold r:id="rId15"/>
      <p:italic r:id="rId16"/>
      <p:boldItalic r:id="rId17"/>
    </p:embeddedFont>
    <p:embeddedFont>
      <p:font typeface="Overlock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0INeS6IMdkwKqNupUnez7WiQU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6.fntdata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24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23" Type="http://schemas.openxmlformats.org/officeDocument/2006/relationships/presProps" Target="presProps.xml"/><Relationship Id="rId10" Type="http://schemas.openxmlformats.org/officeDocument/2006/relationships/font" Target="fonts/font5.fntdata"/><Relationship Id="rId19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53943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431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490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356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tx="-31750" ty="-120650" sx="100000" sy="100000" flip="xy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5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5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5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9" name="Google Shape;19;p5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5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5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2" name="Google Shape;22;p5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sz="7200" b="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453896" y="521208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 rot="5400000">
            <a:off x="4130040" y="-960120"/>
            <a:ext cx="393192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0000"/>
            </a:blip>
            <a:tile tx="-31750" ty="-120650" sx="100000" sy="100000" flip="xy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7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38;p7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9" name="Google Shape;39;p7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" name="Google Shape;40;p7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" name="Google Shape;41;p7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sz="7200" b="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5321808" y="1344502"/>
            <a:ext cx="1554480" cy="530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1453896" y="5212080"/>
            <a:ext cx="590702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04504" y="5212080"/>
            <a:ext cx="211226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637032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1069848" y="2755898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4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2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2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 b="0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790575" y="704850"/>
            <a:ext cx="756285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900"/>
              <a:buChar char="•"/>
              <a:defRPr sz="19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439158" y="6214535"/>
            <a:ext cx="5184648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  <p:sp>
        <p:nvSpPr>
          <p:cNvPr id="82" name="Google Shape;82;p12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9525" cap="sq" cmpd="sng">
            <a:solidFill>
              <a:srgbClr val="FEFEF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lt1"/>
          </a:solidFill>
          <a:ln w="9525" cap="sq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>
            <a:spLocks noGrp="1"/>
          </p:cNvSpPr>
          <p:nvPr>
            <p:ph type="pic" idx="2"/>
          </p:nvPr>
        </p:nvSpPr>
        <p:spPr>
          <a:xfrm>
            <a:off x="228599" y="237744"/>
            <a:ext cx="8601076" cy="6382512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EEEAE2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9296400" y="2286000"/>
            <a:ext cx="2432304" cy="3502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4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EEEAE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_87phb1?x=1jqt&amp;i=2h368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</a:pPr>
            <a:r>
              <a:rPr lang="fr-CH" dirty="0">
                <a:latin typeface="Verdana" panose="020B0604030504040204" pitchFamily="34" charset="0"/>
                <a:ea typeface="Verdana" panose="020B0604030504040204" pitchFamily="34" charset="0"/>
              </a:rPr>
              <a:t>LE</a:t>
            </a:r>
            <a:r>
              <a:rPr lang="fr-CH" dirty="0"/>
              <a:t> BESTIAIRE 2</a:t>
            </a:r>
            <a:endParaRPr dirty="0"/>
          </a:p>
        </p:txBody>
      </p:sp>
      <p:sp>
        <p:nvSpPr>
          <p:cNvPr id="109" name="Google Shape;109;p1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r-CH" sz="2800" dirty="0">
                <a:latin typeface="Verdana" panose="020B0604030504040204" pitchFamily="34" charset="0"/>
                <a:ea typeface="Verdana" panose="020B0604030504040204" pitchFamily="34" charset="0"/>
              </a:rPr>
              <a:t>Le dictionnaire illustré des classes de 1</a:t>
            </a:r>
            <a:r>
              <a:rPr lang="fr-CH" sz="28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ère</a:t>
            </a:r>
            <a:endParaRPr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lang="fr-CH"/>
              <a:t>💪 Révision</a:t>
            </a:r>
            <a:endParaRPr/>
          </a:p>
        </p:txBody>
      </p:sp>
      <p:sp>
        <p:nvSpPr>
          <p:cNvPr id="115" name="Google Shape;115;p2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fr-CH" sz="3200" dirty="0">
                <a:latin typeface="Overlock"/>
                <a:ea typeface="Overlock"/>
                <a:cs typeface="Overlock"/>
                <a:sym typeface="Overlock"/>
              </a:rPr>
              <a:t>Joue avec </a:t>
            </a:r>
            <a:r>
              <a:rPr lang="fr-CH" sz="3200" dirty="0" err="1">
                <a:latin typeface="Overlock"/>
                <a:ea typeface="Overlock"/>
                <a:cs typeface="Overlock"/>
                <a:sym typeface="Overlock"/>
              </a:rPr>
              <a:t>Quizlet</a:t>
            </a:r>
            <a:r>
              <a:rPr lang="fr-CH" sz="3200" dirty="0">
                <a:latin typeface="Overlock"/>
                <a:ea typeface="Overlock"/>
                <a:cs typeface="Overlock"/>
                <a:sym typeface="Overlock"/>
              </a:rPr>
              <a:t>:</a:t>
            </a:r>
            <a:endParaRPr dirty="0"/>
          </a:p>
          <a:p>
            <a:pPr marL="18288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 dirty="0">
              <a:latin typeface="Overlock"/>
              <a:ea typeface="Overlock"/>
              <a:cs typeface="Overlock"/>
              <a:sym typeface="Overlock"/>
            </a:endParaRPr>
          </a:p>
          <a:p>
            <a:pPr marL="18288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 dirty="0"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r>
              <a:rPr lang="fr-CH" sz="3200" dirty="0" smtClean="0">
                <a:latin typeface="Overlock"/>
                <a:ea typeface="Overlock"/>
                <a:cs typeface="Overlock"/>
                <a:sym typeface="Overlock"/>
              </a:rPr>
              <a:t>🖱</a:t>
            </a: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r>
              <a:rPr lang="fr-CH" sz="3200" u="sng" dirty="0" smtClean="0">
                <a:solidFill>
                  <a:srgbClr val="6B9F25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https</a:t>
            </a:r>
            <a:r>
              <a:rPr lang="fr-CH" sz="3200" u="sng" dirty="0">
                <a:solidFill>
                  <a:srgbClr val="6B9F25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://quizlet.com/_87phb1?x=1jqt&amp;i=2h368b</a:t>
            </a:r>
            <a:endParaRPr sz="3200" u="sng" dirty="0">
              <a:solidFill>
                <a:srgbClr val="6B9F25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1200" dirty="0">
              <a:solidFill>
                <a:srgbClr val="455358"/>
              </a:solidFill>
              <a:highlight>
                <a:srgbClr val="F0F0F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 dirty="0"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1543987" y="417741"/>
            <a:ext cx="7555043" cy="222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79"/>
              <a:buFont typeface="Century Gothic"/>
              <a:buNone/>
            </a:pPr>
            <a:r>
              <a:rPr lang="fr-CH" sz="1979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CH" sz="1979" baseline="30000" dirty="0">
                <a:latin typeface="Verdana" panose="020B0604030504040204" pitchFamily="34" charset="0"/>
                <a:ea typeface="Verdana" panose="020B0604030504040204" pitchFamily="34" charset="0"/>
              </a:rPr>
              <a:t>ème</a:t>
            </a:r>
            <a:r>
              <a:rPr lang="fr-CH" sz="1979" dirty="0">
                <a:latin typeface="Verdana" panose="020B0604030504040204" pitchFamily="34" charset="0"/>
                <a:ea typeface="Verdana" panose="020B0604030504040204" pitchFamily="34" charset="0"/>
              </a:rPr>
              <a:t> tâche: </a:t>
            </a:r>
            <a:br>
              <a:rPr lang="fr-CH" sz="1979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H" sz="3240" dirty="0">
                <a:latin typeface="Verdana" panose="020B0604030504040204" pitchFamily="34" charset="0"/>
                <a:ea typeface="Verdana" panose="020B0604030504040204" pitchFamily="34" charset="0"/>
              </a:rPr>
              <a:t>Réponds aux questions sur ton animal fantastique!</a:t>
            </a:r>
            <a:endParaRPr sz="324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1" name="Google Shape;121;p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b="29713"/>
          <a:stretch/>
        </p:blipFill>
        <p:spPr>
          <a:xfrm>
            <a:off x="5376222" y="2986025"/>
            <a:ext cx="6109756" cy="3098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3987" y="3627297"/>
            <a:ext cx="2820869" cy="195367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/>
          <p:cNvSpPr/>
          <p:nvPr/>
        </p:nvSpPr>
        <p:spPr>
          <a:xfrm>
            <a:off x="825682" y="2638269"/>
            <a:ext cx="4044857" cy="3239695"/>
          </a:xfrm>
          <a:prstGeom prst="clou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24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omic Sans MS"/>
                <a:sym typeface="Comic Sans MS"/>
              </a:rPr>
              <a:t>Quand tu as répondu à toutes les questions...</a:t>
            </a:r>
            <a:endParaRPr sz="24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Comic Sans MS"/>
              <a:sym typeface="Comic Sans MS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8431100" y="582125"/>
            <a:ext cx="2987100" cy="24039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CH" sz="24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omic Sans MS"/>
                <a:sym typeface="Comic Sans MS"/>
              </a:rPr>
              <a:t>Envoi ✉ ce document à ta </a:t>
            </a:r>
            <a:r>
              <a:rPr lang="fr-CH" sz="24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omic Sans MS"/>
                <a:sym typeface="Comic Sans MS"/>
              </a:rPr>
              <a:t>prof!</a:t>
            </a:r>
            <a:endParaRPr sz="24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animBg="1"/>
    </p:bldLst>
  </p:timing>
</p:sld>
</file>

<file path=ppt/theme/theme1.xml><?xml version="1.0" encoding="utf-8"?>
<a:theme xmlns:a="http://schemas.openxmlformats.org/drawingml/2006/main" name="Sapone">
  <a:themeElements>
    <a:clrScheme name="Sapon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5B51811-7F11-4758-AB43-86325A7B5AEF}">
  <we:reference id="wa104380121" version="2.0.0.0" store="it-IT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Grand écran</PresentationFormat>
  <Paragraphs>11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Verdana</vt:lpstr>
      <vt:lpstr>Century Gothic</vt:lpstr>
      <vt:lpstr>Comic Sans MS</vt:lpstr>
      <vt:lpstr>Arial</vt:lpstr>
      <vt:lpstr>Overlock</vt:lpstr>
      <vt:lpstr>Sapone</vt:lpstr>
      <vt:lpstr>LE BESTIAIRE 2</vt:lpstr>
      <vt:lpstr>💪 Révision</vt:lpstr>
      <vt:lpstr>2ème tâche:  Réponds aux questions sur ton animal fantastique!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BESTIAIRE 2</dc:title>
  <dc:creator>Toshiba</dc:creator>
  <cp:lastModifiedBy>Acer</cp:lastModifiedBy>
  <cp:revision>4</cp:revision>
  <dcterms:created xsi:type="dcterms:W3CDTF">2020-03-17T09:08:22Z</dcterms:created>
  <dcterms:modified xsi:type="dcterms:W3CDTF">2020-03-24T13:41:01Z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