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Overlock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hdbSmFBQ1AFj4wNvqjmdJJbaup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0"/>
  </p:normalViewPr>
  <p:slideViewPr>
    <p:cSldViewPr snapToGrid="0" snapToObjects="1" showGuides="1">
      <p:cViewPr varScale="1">
        <p:scale>
          <a:sx n="42" d="100"/>
          <a:sy n="42" d="100"/>
        </p:scale>
        <p:origin x="9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89011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356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365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46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tx="-31750" ty="-120650" sx="100000" sy="100000" flip="xy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5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5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5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" name="Google Shape;18;p5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9" name="Google Shape;19;p5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5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" name="Google Shape;21;p5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2" name="Google Shape;22;p5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b="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453896" y="521208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4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0000"/>
            </a:blip>
            <a:tile tx="-31750" ty="-120650" sx="100000" sy="100000" flip="xy" algn="tl"/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8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7" name="Google Shape;47;p8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48" name="Google Shape;48;p8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9" name="Google Shape;49;p8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0" name="Google Shape;50;p8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FEFEFE"/>
            </a:solidFill>
            <a:ln w="952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b="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1453896" y="521208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04504" y="521208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2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2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790575" y="704850"/>
            <a:ext cx="756285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900"/>
              <a:buChar char="•"/>
              <a:defRPr sz="19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marL="1828800" lvl="3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marL="2743200" lvl="5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marL="3200400" lvl="6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marL="3657600" lvl="7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marL="4114800" lvl="8" indent="-3175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439158" y="6214535"/>
            <a:ext cx="5184648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  <p:sp>
        <p:nvSpPr>
          <p:cNvPr id="82" name="Google Shape;82;p12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9525" cap="sq" cmpd="sng">
            <a:solidFill>
              <a:srgbClr val="FEFEF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lt1"/>
          </a:solidFill>
          <a:ln w="9525" cap="sq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>
            <a:spLocks noGrp="1"/>
          </p:cNvSpPr>
          <p:nvPr>
            <p:ph type="pic" idx="2"/>
          </p:nvPr>
        </p:nvSpPr>
        <p:spPr>
          <a:xfrm>
            <a:off x="228599" y="237744"/>
            <a:ext cx="8601076" cy="6382512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EEEAE2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100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BFBFB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4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EEEAE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EEEAE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dt" idx="10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ftr" idx="11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</a:pPr>
            <a:r>
              <a:rPr lang="it-IT"/>
              <a:t>LE BESTIAIRE 3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it-IT"/>
              <a:t>Le dictionnaire illustré des classes de 1</a:t>
            </a:r>
            <a:r>
              <a:rPr lang="it-IT" baseline="30000"/>
              <a:t>ère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</a:pPr>
            <a:r>
              <a:rPr lang="it-IT"/>
              <a:t>💪 Révision</a:t>
            </a:r>
            <a:endParaRPr/>
          </a:p>
        </p:txBody>
      </p:sp>
      <p:sp>
        <p:nvSpPr>
          <p:cNvPr id="115" name="Google Shape;115;p2"/>
          <p:cNvSpPr txBox="1"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>
                <a:latin typeface="Overlock"/>
                <a:ea typeface="Overlock"/>
                <a:cs typeface="Overlock"/>
                <a:sym typeface="Overlock"/>
              </a:rPr>
              <a:t>Joue avec Quizlet:</a:t>
            </a:r>
            <a:endParaRPr/>
          </a:p>
          <a:p>
            <a:pPr marL="18288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>
              <a:latin typeface="Overlock"/>
              <a:ea typeface="Overlock"/>
              <a:cs typeface="Overlock"/>
              <a:sym typeface="Overlock"/>
            </a:endParaRPr>
          </a:p>
          <a:p>
            <a:pPr marL="18288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endParaRPr sz="3200"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3200"/>
              <a:buNone/>
            </a:pPr>
            <a:r>
              <a:rPr lang="it-IT" sz="3200">
                <a:latin typeface="Overlock"/>
                <a:ea typeface="Overlock"/>
                <a:cs typeface="Overlock"/>
                <a:sym typeface="Overlock"/>
              </a:rPr>
              <a:t>🖱</a:t>
            </a:r>
            <a:endParaRPr sz="3200">
              <a:latin typeface="Overlock"/>
              <a:ea typeface="Overlock"/>
              <a:cs typeface="Overlock"/>
              <a:sym typeface="Overloc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it-IT" sz="3200">
                <a:latin typeface="Overlock"/>
                <a:ea typeface="Overlock"/>
                <a:cs typeface="Overlock"/>
                <a:sym typeface="Overlock"/>
              </a:rPr>
              <a:t>https://quizlet.com/_88ark8?x=1jqt&amp;i=17t9gz</a:t>
            </a:r>
            <a:endParaRPr sz="3200">
              <a:latin typeface="Overlock"/>
              <a:ea typeface="Overlock"/>
              <a:cs typeface="Overlock"/>
              <a:sym typeface="Overlo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1066800" y="642594"/>
            <a:ext cx="10058400" cy="872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entury Gothic"/>
              <a:buNone/>
            </a:pPr>
            <a:r>
              <a:rPr lang="it-IT" sz="2200"/>
              <a:t>3</a:t>
            </a:r>
            <a:r>
              <a:rPr lang="it-IT" sz="2200" baseline="30000"/>
              <a:t>ème</a:t>
            </a:r>
            <a:r>
              <a:rPr lang="it-IT" sz="2200"/>
              <a:t> tâche: </a:t>
            </a:r>
            <a:endParaRPr sz="3600"/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1. Contrôle les corrections de ta prof.</a:t>
            </a:r>
            <a:endParaRPr/>
          </a:p>
        </p:txBody>
      </p:sp>
      <p:pic>
        <p:nvPicPr>
          <p:cNvPr id="122" name="Google Shape;122;p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9975" y="2851331"/>
            <a:ext cx="4754563" cy="300953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/>
          <p:cNvSpPr txBox="1">
            <a:spLocks noGrp="1"/>
          </p:cNvSpPr>
          <p:nvPr>
            <p:ph type="body" idx="3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2. Recopie les réponses pour préparer ta présentation. </a:t>
            </a:r>
            <a:endParaRPr/>
          </a:p>
        </p:txBody>
      </p:sp>
      <p:sp>
        <p:nvSpPr>
          <p:cNvPr id="124" name="Google Shape;124;p3"/>
          <p:cNvSpPr txBox="1">
            <a:spLocks noGrp="1"/>
          </p:cNvSpPr>
          <p:nvPr>
            <p:ph type="body" idx="4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fr-FR" sz="2800" dirty="0">
                <a:solidFill>
                  <a:srgbClr val="81DCF9"/>
                </a:solidFill>
                <a:latin typeface="Overlock"/>
                <a:ea typeface="Overlock"/>
                <a:cs typeface="Overlock"/>
                <a:sym typeface="Overlock"/>
              </a:rPr>
              <a:t>3. Présentation de l’animal fantastique.</a:t>
            </a:r>
            <a:endParaRPr lang="fr-FR" dirty="0"/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endParaRPr lang="fr-FR" dirty="0"/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📱 enregistre un message audio</a:t>
            </a:r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endParaRPr lang="fr-FR" dirty="0"/>
          </a:p>
          <a:p>
            <a:pPr marL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rPr lang="fr-FR" dirty="0"/>
              <a:t>✉ envoie le message audio et la photo </a:t>
            </a:r>
            <a:r>
              <a:rPr lang="fr-FR"/>
              <a:t>du dessin </a:t>
            </a:r>
            <a:r>
              <a:rPr lang="fr-FR" dirty="0"/>
              <a:t>à ta prof!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pone">
  <a:themeElements>
    <a:clrScheme name="Sapon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70</Words>
  <Application>Microsoft Office PowerPoint</Application>
  <PresentationFormat>Grand écran</PresentationFormat>
  <Paragraphs>16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Century Gothic</vt:lpstr>
      <vt:lpstr>Arial</vt:lpstr>
      <vt:lpstr>Overlock</vt:lpstr>
      <vt:lpstr>Sapone</vt:lpstr>
      <vt:lpstr>LE BESTIAIRE 3</vt:lpstr>
      <vt:lpstr>💪 Révision</vt:lpstr>
      <vt:lpstr>3ème tâche: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BESTIAIRE 3</dc:title>
  <dc:creator>Toshiba</dc:creator>
  <cp:lastModifiedBy>toto-1</cp:lastModifiedBy>
  <cp:revision>3</cp:revision>
  <dcterms:created xsi:type="dcterms:W3CDTF">2020-03-17T09:08:22Z</dcterms:created>
  <dcterms:modified xsi:type="dcterms:W3CDTF">2020-04-01T05:32:51Z</dcterms:modified>
</cp:coreProperties>
</file>